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3"/>
  </p:notesMasterIdLst>
  <p:sldIdLst>
    <p:sldId id="268" r:id="rId2"/>
    <p:sldId id="257" r:id="rId3"/>
    <p:sldId id="275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70" r:id="rId1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157090A9-511E-4398-B894-253C70CF3769}">
          <p14:sldIdLst>
            <p14:sldId id="268"/>
            <p14:sldId id="257"/>
            <p14:sldId id="275"/>
            <p14:sldId id="259"/>
            <p14:sldId id="260"/>
            <p14:sldId id="261"/>
            <p14:sldId id="262"/>
            <p14:sldId id="263"/>
            <p14:sldId id="264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43" autoAdjust="0"/>
    <p:restoredTop sz="94660"/>
  </p:normalViewPr>
  <p:slideViewPr>
    <p:cSldViewPr snapToGrid="0">
      <p:cViewPr varScale="1">
        <p:scale>
          <a:sx n="58" d="100"/>
          <a:sy n="58" d="100"/>
        </p:scale>
        <p:origin x="238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A43E41-9132-4F32-98BB-CA162F7C07D4}" type="datetimeFigureOut">
              <a:rPr lang="zh-TW" altLang="en-US" smtClean="0"/>
              <a:t>2020/12/02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3D34A-E7E6-4B31-9917-9CD45E748EE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2364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72" indent="0" algn="ctr">
              <a:buNone/>
              <a:defRPr sz="1499"/>
            </a:lvl2pPr>
            <a:lvl3pPr marL="685742" indent="0" algn="ctr">
              <a:buNone/>
              <a:defRPr sz="1351"/>
            </a:lvl3pPr>
            <a:lvl4pPr marL="1028614" indent="0" algn="ctr">
              <a:buNone/>
              <a:defRPr sz="1200"/>
            </a:lvl4pPr>
            <a:lvl5pPr marL="1371485" indent="0" algn="ctr">
              <a:buNone/>
              <a:defRPr sz="1200"/>
            </a:lvl5pPr>
            <a:lvl6pPr marL="1714357" indent="0" algn="ctr">
              <a:buNone/>
              <a:defRPr sz="1200"/>
            </a:lvl6pPr>
            <a:lvl7pPr marL="2057227" indent="0" algn="ctr">
              <a:buNone/>
              <a:defRPr sz="1200"/>
            </a:lvl7pPr>
            <a:lvl8pPr marL="2400099" indent="0" algn="ctr">
              <a:buNone/>
              <a:defRPr sz="1200"/>
            </a:lvl8pPr>
            <a:lvl9pPr marL="2742970" indent="0" algn="ctr">
              <a:buNone/>
              <a:defRPr sz="12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3FCA8-22E7-453F-91FF-CEBAC271105D}" type="datetime1">
              <a:rPr lang="zh-TW" altLang="en-US" smtClean="0"/>
              <a:t>2020/12/02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9BBF-64D6-4BA1-A019-3BC1ECB5F7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2296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CC6CC-3B33-42BA-919A-A7EE474BCA81}" type="datetime1">
              <a:rPr lang="zh-TW" altLang="en-US" smtClean="0"/>
              <a:t>2020/12/02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9BBF-64D6-4BA1-A019-3BC1ECB5F7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314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C94D4-7A68-4800-9C24-989F8611A9A3}" type="datetime1">
              <a:rPr lang="zh-TW" altLang="en-US" smtClean="0"/>
              <a:t>2020/12/02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9BBF-64D6-4BA1-A019-3BC1ECB5F7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9079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50BCF-92CF-4549-A57D-EC344D961AD5}" type="datetime1">
              <a:rPr lang="zh-TW" altLang="en-US" smtClean="0"/>
              <a:t>2020/12/02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9BBF-64D6-4BA1-A019-3BC1ECB5F7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62670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8" y="2469625"/>
            <a:ext cx="5915025" cy="4120620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8" y="6629229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72" indent="0">
              <a:buNone/>
              <a:defRPr sz="1499">
                <a:solidFill>
                  <a:schemeClr val="tx1">
                    <a:tint val="75000"/>
                  </a:schemeClr>
                </a:solidFill>
              </a:defRPr>
            </a:lvl2pPr>
            <a:lvl3pPr marL="685742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2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9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7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FA282-72EC-4562-8737-ED73C56B4766}" type="datetime1">
              <a:rPr lang="zh-TW" altLang="en-US" smtClean="0"/>
              <a:t>2020/12/02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9BBF-64D6-4BA1-A019-3BC1ECB5F7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81876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2D65-F94F-4D69-A1AE-234CBA99312E}" type="datetime1">
              <a:rPr lang="zh-TW" altLang="en-US" smtClean="0"/>
              <a:t>2020/12/02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9BBF-64D6-4BA1-A019-3BC1ECB5F7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371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3" y="527406"/>
            <a:ext cx="5915025" cy="1914702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2" indent="0">
              <a:buNone/>
              <a:defRPr sz="1499" b="1"/>
            </a:lvl2pPr>
            <a:lvl3pPr marL="685742" indent="0">
              <a:buNone/>
              <a:defRPr sz="1351" b="1"/>
            </a:lvl3pPr>
            <a:lvl4pPr marL="1028614" indent="0">
              <a:buNone/>
              <a:defRPr sz="1200" b="1"/>
            </a:lvl4pPr>
            <a:lvl5pPr marL="1371485" indent="0">
              <a:buNone/>
              <a:defRPr sz="1200" b="1"/>
            </a:lvl5pPr>
            <a:lvl6pPr marL="1714357" indent="0">
              <a:buNone/>
              <a:defRPr sz="1200" b="1"/>
            </a:lvl6pPr>
            <a:lvl7pPr marL="2057227" indent="0">
              <a:buNone/>
              <a:defRPr sz="1200" b="1"/>
            </a:lvl7pPr>
            <a:lvl8pPr marL="2400099" indent="0">
              <a:buNone/>
              <a:defRPr sz="1200" b="1"/>
            </a:lvl8pPr>
            <a:lvl9pPr marL="2742970" indent="0">
              <a:buNone/>
              <a:defRPr sz="12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2" indent="0">
              <a:buNone/>
              <a:defRPr sz="1499" b="1"/>
            </a:lvl2pPr>
            <a:lvl3pPr marL="685742" indent="0">
              <a:buNone/>
              <a:defRPr sz="1351" b="1"/>
            </a:lvl3pPr>
            <a:lvl4pPr marL="1028614" indent="0">
              <a:buNone/>
              <a:defRPr sz="1200" b="1"/>
            </a:lvl4pPr>
            <a:lvl5pPr marL="1371485" indent="0">
              <a:buNone/>
              <a:defRPr sz="1200" b="1"/>
            </a:lvl5pPr>
            <a:lvl6pPr marL="1714357" indent="0">
              <a:buNone/>
              <a:defRPr sz="1200" b="1"/>
            </a:lvl6pPr>
            <a:lvl7pPr marL="2057227" indent="0">
              <a:buNone/>
              <a:defRPr sz="1200" b="1"/>
            </a:lvl7pPr>
            <a:lvl8pPr marL="2400099" indent="0">
              <a:buNone/>
              <a:defRPr sz="1200" b="1"/>
            </a:lvl8pPr>
            <a:lvl9pPr marL="2742970" indent="0">
              <a:buNone/>
              <a:defRPr sz="12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8D5A-CB91-48B5-A1BD-D6857881542F}" type="datetime1">
              <a:rPr lang="zh-TW" altLang="en-US" smtClean="0"/>
              <a:t>2020/12/02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9BBF-64D6-4BA1-A019-3BC1ECB5F7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19374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243E9-B529-40B0-BA0B-B6E3A86450EB}" type="datetime1">
              <a:rPr lang="zh-TW" altLang="en-US" smtClean="0"/>
              <a:t>2020/12/02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9BBF-64D6-4BA1-A019-3BC1ECB5F7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2647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327D-802A-4963-A4A6-5A69B7F85CD5}" type="datetime1">
              <a:rPr lang="zh-TW" altLang="en-US" smtClean="0"/>
              <a:t>2020/12/02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9BBF-64D6-4BA1-A019-3BC1ECB5F7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7044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5" y="1426285"/>
            <a:ext cx="3471863" cy="7039681"/>
          </a:xfrm>
        </p:spPr>
        <p:txBody>
          <a:bodyPr/>
          <a:lstStyle>
            <a:lvl1pPr>
              <a:defRPr sz="2401"/>
            </a:lvl1pPr>
            <a:lvl2pPr>
              <a:defRPr sz="2100"/>
            </a:lvl2pPr>
            <a:lvl3pPr>
              <a:defRPr sz="1800"/>
            </a:lvl3pPr>
            <a:lvl4pPr>
              <a:defRPr sz="1499"/>
            </a:lvl4pPr>
            <a:lvl5pPr>
              <a:defRPr sz="1499"/>
            </a:lvl5pPr>
            <a:lvl6pPr>
              <a:defRPr sz="1499"/>
            </a:lvl6pPr>
            <a:lvl7pPr>
              <a:defRPr sz="1499"/>
            </a:lvl7pPr>
            <a:lvl8pPr>
              <a:defRPr sz="1499"/>
            </a:lvl8pPr>
            <a:lvl9pPr>
              <a:defRPr sz="1499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72" indent="0">
              <a:buNone/>
              <a:defRPr sz="1050"/>
            </a:lvl2pPr>
            <a:lvl3pPr marL="685742" indent="0">
              <a:buNone/>
              <a:defRPr sz="900"/>
            </a:lvl3pPr>
            <a:lvl4pPr marL="1028614" indent="0">
              <a:buNone/>
              <a:defRPr sz="750"/>
            </a:lvl4pPr>
            <a:lvl5pPr marL="1371485" indent="0">
              <a:buNone/>
              <a:defRPr sz="750"/>
            </a:lvl5pPr>
            <a:lvl6pPr marL="1714357" indent="0">
              <a:buNone/>
              <a:defRPr sz="750"/>
            </a:lvl6pPr>
            <a:lvl7pPr marL="2057227" indent="0">
              <a:buNone/>
              <a:defRPr sz="750"/>
            </a:lvl7pPr>
            <a:lvl8pPr marL="2400099" indent="0">
              <a:buNone/>
              <a:defRPr sz="750"/>
            </a:lvl8pPr>
            <a:lvl9pPr marL="2742970" indent="0">
              <a:buNone/>
              <a:defRPr sz="75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0C976-0391-4C41-AB4E-64E7FC16705B}" type="datetime1">
              <a:rPr lang="zh-TW" altLang="en-US" smtClean="0"/>
              <a:t>2020/12/02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9BBF-64D6-4BA1-A019-3BC1ECB5F7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14782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5" y="1426285"/>
            <a:ext cx="3471863" cy="7039681"/>
          </a:xfrm>
        </p:spPr>
        <p:txBody>
          <a:bodyPr anchor="t"/>
          <a:lstStyle>
            <a:lvl1pPr marL="0" indent="0">
              <a:buNone/>
              <a:defRPr sz="2401"/>
            </a:lvl1pPr>
            <a:lvl2pPr marL="342872" indent="0">
              <a:buNone/>
              <a:defRPr sz="2100"/>
            </a:lvl2pPr>
            <a:lvl3pPr marL="685742" indent="0">
              <a:buNone/>
              <a:defRPr sz="1800"/>
            </a:lvl3pPr>
            <a:lvl4pPr marL="1028614" indent="0">
              <a:buNone/>
              <a:defRPr sz="1499"/>
            </a:lvl4pPr>
            <a:lvl5pPr marL="1371485" indent="0">
              <a:buNone/>
              <a:defRPr sz="1499"/>
            </a:lvl5pPr>
            <a:lvl6pPr marL="1714357" indent="0">
              <a:buNone/>
              <a:defRPr sz="1499"/>
            </a:lvl6pPr>
            <a:lvl7pPr marL="2057227" indent="0">
              <a:buNone/>
              <a:defRPr sz="1499"/>
            </a:lvl7pPr>
            <a:lvl8pPr marL="2400099" indent="0">
              <a:buNone/>
              <a:defRPr sz="1499"/>
            </a:lvl8pPr>
            <a:lvl9pPr marL="2742970" indent="0">
              <a:buNone/>
              <a:defRPr sz="1499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72" indent="0">
              <a:buNone/>
              <a:defRPr sz="1050"/>
            </a:lvl2pPr>
            <a:lvl3pPr marL="685742" indent="0">
              <a:buNone/>
              <a:defRPr sz="900"/>
            </a:lvl3pPr>
            <a:lvl4pPr marL="1028614" indent="0">
              <a:buNone/>
              <a:defRPr sz="750"/>
            </a:lvl4pPr>
            <a:lvl5pPr marL="1371485" indent="0">
              <a:buNone/>
              <a:defRPr sz="750"/>
            </a:lvl5pPr>
            <a:lvl6pPr marL="1714357" indent="0">
              <a:buNone/>
              <a:defRPr sz="750"/>
            </a:lvl6pPr>
            <a:lvl7pPr marL="2057227" indent="0">
              <a:buNone/>
              <a:defRPr sz="750"/>
            </a:lvl7pPr>
            <a:lvl8pPr marL="2400099" indent="0">
              <a:buNone/>
              <a:defRPr sz="750"/>
            </a:lvl8pPr>
            <a:lvl9pPr marL="2742970" indent="0">
              <a:buNone/>
              <a:defRPr sz="75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8A883-C3C7-44AB-97C0-EAEE2BB9B37B}" type="datetime1">
              <a:rPr lang="zh-TW" altLang="en-US" smtClean="0"/>
              <a:t>2020/12/02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9BBF-64D6-4BA1-A019-3BC1ECB5F7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8426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90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90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9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B0811-A082-4CE8-AEE1-E64C82F7DBD6}" type="datetime1">
              <a:rPr lang="zh-TW" altLang="en-US" smtClean="0"/>
              <a:t>2020/12/02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5" y="9181399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9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99BBF-64D6-4BA1-A019-3BC1ECB5F7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77494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68574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6" indent="-171436" algn="l" defTabSz="68574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8" indent="-171436" algn="l" defTabSz="685742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78" indent="-171436" algn="l" defTabSz="685742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3pPr>
      <a:lvl4pPr marL="1200049" indent="-171436" algn="l" defTabSz="685742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2921" indent="-171436" algn="l" defTabSz="685742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791" indent="-171436" algn="l" defTabSz="685742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663" indent="-171436" algn="l" defTabSz="685742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535" indent="-171436" algn="l" defTabSz="685742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406" indent="-171436" algn="l" defTabSz="685742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4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72" algn="l" defTabSz="68574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42" algn="l" defTabSz="68574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14" algn="l" defTabSz="68574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485" algn="l" defTabSz="68574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357" algn="l" defTabSz="68574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227" algn="l" defTabSz="68574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099" algn="l" defTabSz="68574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2970" algn="l" defTabSz="68574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12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17.svg"/><Relationship Id="rId5" Type="http://schemas.openxmlformats.org/officeDocument/2006/relationships/image" Target="../media/image11.svg"/><Relationship Id="rId10" Type="http://schemas.openxmlformats.org/officeDocument/2006/relationships/image" Target="../media/image28.png"/><Relationship Id="rId4" Type="http://schemas.openxmlformats.org/officeDocument/2006/relationships/image" Target="../media/image25.png"/><Relationship Id="rId9" Type="http://schemas.openxmlformats.org/officeDocument/2006/relationships/image" Target="../media/image15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12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17.svg"/><Relationship Id="rId5" Type="http://schemas.openxmlformats.org/officeDocument/2006/relationships/image" Target="../media/image11.svg"/><Relationship Id="rId10" Type="http://schemas.openxmlformats.org/officeDocument/2006/relationships/image" Target="../media/image28.png"/><Relationship Id="rId4" Type="http://schemas.openxmlformats.org/officeDocument/2006/relationships/image" Target="../media/image25.png"/><Relationship Id="rId9" Type="http://schemas.openxmlformats.org/officeDocument/2006/relationships/image" Target="../media/image1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11" Type="http://schemas.openxmlformats.org/officeDocument/2006/relationships/image" Target="../media/image17.svg"/><Relationship Id="rId5" Type="http://schemas.openxmlformats.org/officeDocument/2006/relationships/image" Target="../media/image11.sv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15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11" Type="http://schemas.openxmlformats.org/officeDocument/2006/relationships/image" Target="../media/image17.svg"/><Relationship Id="rId5" Type="http://schemas.openxmlformats.org/officeDocument/2006/relationships/image" Target="../media/image11.sv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1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13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12" Type="http://schemas.openxmlformats.org/officeDocument/2006/relationships/image" Target="../media/image5.sv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svg"/><Relationship Id="rId11" Type="http://schemas.openxmlformats.org/officeDocument/2006/relationships/image" Target="../media/image19.png"/><Relationship Id="rId5" Type="http://schemas.openxmlformats.org/officeDocument/2006/relationships/image" Target="../media/image16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18.png"/><Relationship Id="rId14" Type="http://schemas.openxmlformats.org/officeDocument/2006/relationships/image" Target="../media/image32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29.svg"/><Relationship Id="rId7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svg"/><Relationship Id="rId5" Type="http://schemas.openxmlformats.org/officeDocument/2006/relationships/image" Target="../media/image16.png"/><Relationship Id="rId4" Type="http://schemas.openxmlformats.org/officeDocument/2006/relationships/image" Target="../media/image22.jpeg"/><Relationship Id="rId9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228DED0A-5131-41F0-A4D0-6CDD38CB583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37" y="2834640"/>
            <a:ext cx="5754126" cy="4206239"/>
          </a:xfrm>
          <a:prstGeom prst="rect">
            <a:avLst/>
          </a:prstGeom>
        </p:spPr>
      </p:pic>
      <p:sp>
        <p:nvSpPr>
          <p:cNvPr id="5" name="標題 3">
            <a:extLst>
              <a:ext uri="{FF2B5EF4-FFF2-40B4-BE49-F238E27FC236}">
                <a16:creationId xmlns:a16="http://schemas.microsoft.com/office/drawing/2014/main" id="{F8F4295A-7783-40C4-9EF8-315D23AEBD83}"/>
              </a:ext>
            </a:extLst>
          </p:cNvPr>
          <p:cNvSpPr txBox="1">
            <a:spLocks/>
          </p:cNvSpPr>
          <p:nvPr/>
        </p:nvSpPr>
        <p:spPr>
          <a:xfrm>
            <a:off x="471489" y="1187806"/>
            <a:ext cx="5915025" cy="191470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TW" sz="9598" dirty="0">
                <a:solidFill>
                  <a:schemeClr val="accent2">
                    <a:lumMod val="75000"/>
                  </a:schemeClr>
                </a:solidFill>
                <a:latin typeface="Berlin Sans FB Demi" panose="020E0802020502020306" pitchFamily="34" charset="0"/>
              </a:rPr>
              <a:t>Sharing</a:t>
            </a:r>
            <a:endParaRPr lang="zh-TW" altLang="en-US" sz="9598" dirty="0">
              <a:solidFill>
                <a:schemeClr val="accent2">
                  <a:lumMod val="75000"/>
                </a:schemeClr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738944D0-0BA1-40C3-AC34-D6108A19A044}"/>
              </a:ext>
            </a:extLst>
          </p:cNvPr>
          <p:cNvSpPr txBox="1"/>
          <p:nvPr/>
        </p:nvSpPr>
        <p:spPr>
          <a:xfrm>
            <a:off x="1565708" y="3585564"/>
            <a:ext cx="41645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72" indent="-342872"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Letters for Learners" pitchFamily="2" charset="0"/>
              </a:rPr>
              <a:t>What is sharing?</a:t>
            </a:r>
          </a:p>
          <a:p>
            <a:pPr marL="342872" indent="-342872"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Letters for Learners" pitchFamily="2" charset="0"/>
              </a:rPr>
              <a:t>How does sharing make you feel?</a:t>
            </a:r>
          </a:p>
          <a:p>
            <a:pPr marL="342872" indent="-342872"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Letters for Learners" pitchFamily="2" charset="0"/>
              </a:rPr>
              <a:t>What can be shared?</a:t>
            </a:r>
          </a:p>
          <a:p>
            <a:pPr marL="342872" indent="-342872"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Letters for Learners" pitchFamily="2" charset="0"/>
              </a:rPr>
              <a:t>How do we share with others?</a:t>
            </a:r>
            <a:endParaRPr lang="zh-TW" altLang="en-US" sz="2400" dirty="0">
              <a:latin typeface="Letters for Learners" pitchFamily="2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8F6E9"/>
              </a:clrFrom>
              <a:clrTo>
                <a:srgbClr val="F8F6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54" b="32006"/>
          <a:stretch/>
        </p:blipFill>
        <p:spPr bwMode="auto">
          <a:xfrm>
            <a:off x="310101" y="6376944"/>
            <a:ext cx="5930816" cy="341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152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>
            <a:extLst>
              <a:ext uri="{FF2B5EF4-FFF2-40B4-BE49-F238E27FC236}">
                <a16:creationId xmlns:a16="http://schemas.microsoft.com/office/drawing/2014/main" id="{C7559AC8-E627-4061-81AA-B0E4B670BFF7}"/>
              </a:ext>
            </a:extLst>
          </p:cNvPr>
          <p:cNvSpPr txBox="1"/>
          <p:nvPr/>
        </p:nvSpPr>
        <p:spPr>
          <a:xfrm>
            <a:off x="0" y="220689"/>
            <a:ext cx="6858000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etters for Learners" pitchFamily="2" charset="0"/>
              </a:rPr>
              <a:t>My Sharing Journal</a:t>
            </a:r>
            <a:endParaRPr lang="zh-TW" altLang="en-US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etters for Learners" pitchFamily="2" charset="0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C7559AC8-E627-4061-81AA-B0E4B670BFF7}"/>
              </a:ext>
            </a:extLst>
          </p:cNvPr>
          <p:cNvSpPr txBox="1"/>
          <p:nvPr/>
        </p:nvSpPr>
        <p:spPr>
          <a:xfrm>
            <a:off x="208031" y="7700512"/>
            <a:ext cx="6521450" cy="147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3200" dirty="0">
                <a:latin typeface="Letters for Learners" pitchFamily="2" charset="0"/>
              </a:rPr>
              <a:t>I </a:t>
            </a:r>
            <a:r>
              <a:rPr lang="en-US" altLang="zh-TW" sz="3200" b="1" dirty="0">
                <a:latin typeface="Letters for Learners" pitchFamily="2" charset="0"/>
              </a:rPr>
              <a:t>shared</a:t>
            </a:r>
            <a:r>
              <a:rPr lang="en-US" altLang="zh-TW" sz="3200" dirty="0">
                <a:latin typeface="Letters for Learners" pitchFamily="2" charset="0"/>
              </a:rPr>
              <a:t> my _______________________.</a:t>
            </a:r>
          </a:p>
          <a:p>
            <a:pPr>
              <a:lnSpc>
                <a:spcPct val="150000"/>
              </a:lnSpc>
            </a:pPr>
            <a:r>
              <a:rPr lang="en-US" altLang="zh-TW" sz="3200" dirty="0">
                <a:latin typeface="Letters for Learners" pitchFamily="2" charset="0"/>
              </a:rPr>
              <a:t>I feel</a:t>
            </a:r>
            <a:r>
              <a:rPr lang="zh-TW" altLang="en-US" sz="3200" dirty="0">
                <a:latin typeface="Letters for Learners" pitchFamily="2" charset="0"/>
              </a:rPr>
              <a:t>                   </a:t>
            </a:r>
          </a:p>
        </p:txBody>
      </p:sp>
      <p:sp>
        <p:nvSpPr>
          <p:cNvPr id="5" name="圓角矩形 4"/>
          <p:cNvSpPr/>
          <p:nvPr/>
        </p:nvSpPr>
        <p:spPr>
          <a:xfrm>
            <a:off x="336550" y="1630389"/>
            <a:ext cx="6184900" cy="60325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標題 1">
            <a:extLst>
              <a:ext uri="{FF2B5EF4-FFF2-40B4-BE49-F238E27FC236}">
                <a16:creationId xmlns:a16="http://schemas.microsoft.com/office/drawing/2014/main" id="{B6237A15-3192-4920-99F8-6C7783D24913}"/>
              </a:ext>
            </a:extLst>
          </p:cNvPr>
          <p:cNvSpPr txBox="1">
            <a:spLocks/>
          </p:cNvSpPr>
          <p:nvPr/>
        </p:nvSpPr>
        <p:spPr>
          <a:xfrm>
            <a:off x="366663" y="1001143"/>
            <a:ext cx="6124674" cy="135180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161" indent="-457161">
              <a:buFont typeface="Arial" panose="020B0604020202020204" pitchFamily="34" charset="0"/>
              <a:buChar char="•"/>
            </a:pPr>
            <a:r>
              <a:rPr lang="en-US" altLang="zh-TW" sz="2799" dirty="0">
                <a:latin typeface="Letters for Learners" pitchFamily="2" charset="0"/>
              </a:rPr>
              <a:t>Draw and write. </a:t>
            </a:r>
            <a:endParaRPr lang="zh-TW" altLang="en-US" sz="2799" dirty="0">
              <a:latin typeface="Letters for Learners" pitchFamily="2" charset="0"/>
            </a:endParaRPr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16F8A64F-5271-447C-AE92-E66A3BD3500B}"/>
              </a:ext>
            </a:extLst>
          </p:cNvPr>
          <p:cNvGrpSpPr/>
          <p:nvPr/>
        </p:nvGrpSpPr>
        <p:grpSpPr>
          <a:xfrm>
            <a:off x="1298752" y="8551702"/>
            <a:ext cx="5436688" cy="965269"/>
            <a:chOff x="1444361" y="8756133"/>
            <a:chExt cx="5436688" cy="965269"/>
          </a:xfrm>
        </p:grpSpPr>
        <p:grpSp>
          <p:nvGrpSpPr>
            <p:cNvPr id="7" name="群組 6">
              <a:extLst>
                <a:ext uri="{FF2B5EF4-FFF2-40B4-BE49-F238E27FC236}">
                  <a16:creationId xmlns:a16="http://schemas.microsoft.com/office/drawing/2014/main" id="{EEF0DFFA-03FC-46CB-B361-20E4E53D19F5}"/>
                </a:ext>
              </a:extLst>
            </p:cNvPr>
            <p:cNvGrpSpPr/>
            <p:nvPr/>
          </p:nvGrpSpPr>
          <p:grpSpPr>
            <a:xfrm>
              <a:off x="1444361" y="8756133"/>
              <a:ext cx="4450631" cy="965268"/>
              <a:chOff x="1078426" y="3777492"/>
              <a:chExt cx="5009593" cy="1086499"/>
            </a:xfrm>
          </p:grpSpPr>
          <p:grpSp>
            <p:nvGrpSpPr>
              <p:cNvPr id="8" name="群組 7">
                <a:extLst>
                  <a:ext uri="{FF2B5EF4-FFF2-40B4-BE49-F238E27FC236}">
                    <a16:creationId xmlns:a16="http://schemas.microsoft.com/office/drawing/2014/main" id="{DB37716A-966E-4AAE-B0B1-D729785AD1BB}"/>
                  </a:ext>
                </a:extLst>
              </p:cNvPr>
              <p:cNvGrpSpPr/>
              <p:nvPr/>
            </p:nvGrpSpPr>
            <p:grpSpPr>
              <a:xfrm>
                <a:off x="1124737" y="3777492"/>
                <a:ext cx="4947622" cy="807442"/>
                <a:chOff x="704580" y="2397844"/>
                <a:chExt cx="5835786" cy="952389"/>
              </a:xfrm>
            </p:grpSpPr>
            <p:pic>
              <p:nvPicPr>
                <p:cNvPr id="15" name="圖形 14" descr="笑臉 (無填滿)">
                  <a:extLst>
                    <a:ext uri="{FF2B5EF4-FFF2-40B4-BE49-F238E27FC236}">
                      <a16:creationId xmlns:a16="http://schemas.microsoft.com/office/drawing/2014/main" id="{299F7480-055F-4BB5-A870-1DD65D0A9F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67127" y="2427566"/>
                  <a:ext cx="914399" cy="914400"/>
                </a:xfrm>
                <a:prstGeom prst="rect">
                  <a:avLst/>
                </a:prstGeom>
              </p:spPr>
            </p:pic>
            <p:pic>
              <p:nvPicPr>
                <p:cNvPr id="16" name="圖形 15" descr="生氣的臉 (無填滿)">
                  <a:extLst>
                    <a:ext uri="{FF2B5EF4-FFF2-40B4-BE49-F238E27FC236}">
                      <a16:creationId xmlns:a16="http://schemas.microsoft.com/office/drawing/2014/main" id="{2A056107-F278-46C6-9C50-6EA84A6FBE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04580" y="2427566"/>
                  <a:ext cx="914399" cy="914400"/>
                </a:xfrm>
                <a:prstGeom prst="rect">
                  <a:avLst/>
                </a:prstGeom>
              </p:spPr>
            </p:pic>
            <p:pic>
              <p:nvPicPr>
                <p:cNvPr id="17" name="圖形 16" descr="無表情 (無填滿)">
                  <a:extLst>
                    <a:ext uri="{FF2B5EF4-FFF2-40B4-BE49-F238E27FC236}">
                      <a16:creationId xmlns:a16="http://schemas.microsoft.com/office/drawing/2014/main" id="{8E5EDF12-C988-486E-92AC-F1E2F8F753D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25429" y="2427566"/>
                  <a:ext cx="914399" cy="914400"/>
                </a:xfrm>
                <a:prstGeom prst="rect">
                  <a:avLst/>
                </a:prstGeom>
              </p:spPr>
            </p:pic>
            <p:pic>
              <p:nvPicPr>
                <p:cNvPr id="18" name="圖形 17" descr="嚎啕大哭 (無填滿)">
                  <a:extLst>
                    <a:ext uri="{FF2B5EF4-FFF2-40B4-BE49-F238E27FC236}">
                      <a16:creationId xmlns:a16="http://schemas.microsoft.com/office/drawing/2014/main" id="{44A41DA4-5AAF-4DC7-851A-E293C06EB8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46278" y="2427566"/>
                  <a:ext cx="914399" cy="914400"/>
                </a:xfrm>
                <a:prstGeom prst="rect">
                  <a:avLst/>
                </a:prstGeom>
              </p:spPr>
            </p:pic>
            <p:pic>
              <p:nvPicPr>
                <p:cNvPr id="19" name="圖形 47" descr="露齒笑的臉 (無填滿)">
                  <a:extLst>
                    <a:ext uri="{FF2B5EF4-FFF2-40B4-BE49-F238E27FC236}">
                      <a16:creationId xmlns:a16="http://schemas.microsoft.com/office/drawing/2014/main" id="{52E1FF31-759C-4F72-AE20-8A289160865C}"/>
                    </a:ext>
                  </a:extLst>
                </p:cNvPr>
                <p:cNvPicPr/>
                <p:nvPr/>
              </p:nvPicPr>
              <p:blipFill>
                <a:blip r:embed="rId10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11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87977" y="2397844"/>
                  <a:ext cx="952389" cy="952389"/>
                </a:xfrm>
                <a:prstGeom prst="rect">
                  <a:avLst/>
                </a:prstGeom>
              </p:spPr>
            </p:pic>
          </p:grpSp>
          <p:grpSp>
            <p:nvGrpSpPr>
              <p:cNvPr id="9" name="群組 8">
                <a:extLst>
                  <a:ext uri="{FF2B5EF4-FFF2-40B4-BE49-F238E27FC236}">
                    <a16:creationId xmlns:a16="http://schemas.microsoft.com/office/drawing/2014/main" id="{2C7CEC64-08B1-4980-B561-451BB745FBC7}"/>
                  </a:ext>
                </a:extLst>
              </p:cNvPr>
              <p:cNvGrpSpPr/>
              <p:nvPr/>
            </p:nvGrpSpPr>
            <p:grpSpPr>
              <a:xfrm>
                <a:off x="1078426" y="4457968"/>
                <a:ext cx="5009593" cy="406023"/>
                <a:chOff x="1042274" y="2959660"/>
                <a:chExt cx="5009593" cy="406023"/>
              </a:xfrm>
            </p:grpSpPr>
            <p:sp>
              <p:nvSpPr>
                <p:cNvPr id="10" name="文字方塊 9">
                  <a:extLst>
                    <a:ext uri="{FF2B5EF4-FFF2-40B4-BE49-F238E27FC236}">
                      <a16:creationId xmlns:a16="http://schemas.microsoft.com/office/drawing/2014/main" id="{73E6DD1F-7841-43B5-B9F0-EDB45D6BB2C3}"/>
                    </a:ext>
                  </a:extLst>
                </p:cNvPr>
                <p:cNvSpPr txBox="1"/>
                <p:nvPr/>
              </p:nvSpPr>
              <p:spPr>
                <a:xfrm>
                  <a:off x="1042274" y="2959660"/>
                  <a:ext cx="783438" cy="3810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sz="1600" dirty="0">
                      <a:latin typeface="Letters for Learners" pitchFamily="2" charset="0"/>
                    </a:rPr>
                    <a:t>angry</a:t>
                  </a:r>
                  <a:endParaRPr lang="zh-TW" altLang="en-US" sz="1600" dirty="0">
                    <a:latin typeface="Letters for Learners" pitchFamily="2" charset="0"/>
                  </a:endParaRPr>
                </a:p>
              </p:txBody>
            </p:sp>
            <p:sp>
              <p:nvSpPr>
                <p:cNvPr id="11" name="文字方塊 10">
                  <a:extLst>
                    <a:ext uri="{FF2B5EF4-FFF2-40B4-BE49-F238E27FC236}">
                      <a16:creationId xmlns:a16="http://schemas.microsoft.com/office/drawing/2014/main" id="{D006DCD8-FF84-4D7B-8233-527634F1F44B}"/>
                    </a:ext>
                  </a:extLst>
                </p:cNvPr>
                <p:cNvSpPr txBox="1"/>
                <p:nvPr/>
              </p:nvSpPr>
              <p:spPr>
                <a:xfrm>
                  <a:off x="1839767" y="2971690"/>
                  <a:ext cx="1451039" cy="3810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sz="1600" dirty="0">
                      <a:latin typeface="Letters for Learners" pitchFamily="2" charset="0"/>
                    </a:rPr>
                    <a:t>not so good</a:t>
                  </a:r>
                  <a:endParaRPr lang="zh-TW" altLang="en-US" sz="1600" dirty="0">
                    <a:latin typeface="Letters for Learners" pitchFamily="2" charset="0"/>
                  </a:endParaRPr>
                </a:p>
              </p:txBody>
            </p:sp>
            <p:sp>
              <p:nvSpPr>
                <p:cNvPr id="12" name="文字方塊 11">
                  <a:extLst>
                    <a:ext uri="{FF2B5EF4-FFF2-40B4-BE49-F238E27FC236}">
                      <a16:creationId xmlns:a16="http://schemas.microsoft.com/office/drawing/2014/main" id="{8C481A38-4303-4224-ABF6-0F0D33CDE893}"/>
                    </a:ext>
                  </a:extLst>
                </p:cNvPr>
                <p:cNvSpPr txBox="1"/>
                <p:nvPr/>
              </p:nvSpPr>
              <p:spPr>
                <a:xfrm>
                  <a:off x="3301072" y="2984610"/>
                  <a:ext cx="557898" cy="3810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sz="1600" dirty="0">
                      <a:latin typeface="Letters for Learners" pitchFamily="2" charset="0"/>
                    </a:rPr>
                    <a:t>sad</a:t>
                  </a:r>
                  <a:endParaRPr lang="zh-TW" altLang="en-US" sz="1600" dirty="0">
                    <a:latin typeface="Letters for Learners" pitchFamily="2" charset="0"/>
                  </a:endParaRPr>
                </a:p>
              </p:txBody>
            </p:sp>
            <p:sp>
              <p:nvSpPr>
                <p:cNvPr id="13" name="文字方塊 12">
                  <a:extLst>
                    <a:ext uri="{FF2B5EF4-FFF2-40B4-BE49-F238E27FC236}">
                      <a16:creationId xmlns:a16="http://schemas.microsoft.com/office/drawing/2014/main" id="{C9345380-273D-4458-94B3-9E5D7D66AF3D}"/>
                    </a:ext>
                  </a:extLst>
                </p:cNvPr>
                <p:cNvSpPr txBox="1"/>
                <p:nvPr/>
              </p:nvSpPr>
              <p:spPr>
                <a:xfrm>
                  <a:off x="4202947" y="2971690"/>
                  <a:ext cx="749157" cy="3810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sz="1600" dirty="0">
                      <a:latin typeface="Letters for Learners" pitchFamily="2" charset="0"/>
                    </a:rPr>
                    <a:t>good</a:t>
                  </a:r>
                  <a:endParaRPr lang="zh-TW" altLang="en-US" sz="1600" dirty="0">
                    <a:latin typeface="Letters for Learners" pitchFamily="2" charset="0"/>
                  </a:endParaRPr>
                </a:p>
              </p:txBody>
            </p:sp>
            <p:sp>
              <p:nvSpPr>
                <p:cNvPr id="14" name="文字方塊 13">
                  <a:extLst>
                    <a:ext uri="{FF2B5EF4-FFF2-40B4-BE49-F238E27FC236}">
                      <a16:creationId xmlns:a16="http://schemas.microsoft.com/office/drawing/2014/main" id="{34370E05-A79A-44AF-B762-7E1BDD2469DA}"/>
                    </a:ext>
                  </a:extLst>
                </p:cNvPr>
                <p:cNvSpPr txBox="1"/>
                <p:nvPr/>
              </p:nvSpPr>
              <p:spPr>
                <a:xfrm>
                  <a:off x="5214300" y="2984610"/>
                  <a:ext cx="837567" cy="3810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sz="1600" dirty="0">
                      <a:latin typeface="Letters for Learners" pitchFamily="2" charset="0"/>
                    </a:rPr>
                    <a:t>happy</a:t>
                  </a:r>
                  <a:endParaRPr lang="zh-TW" altLang="en-US" sz="1600" dirty="0">
                    <a:latin typeface="Letters for Learners" pitchFamily="2" charset="0"/>
                  </a:endParaRPr>
                </a:p>
              </p:txBody>
            </p:sp>
          </p:grpSp>
        </p:grpSp>
        <p:pic>
          <p:nvPicPr>
            <p:cNvPr id="20" name="圖形 1">
              <a:extLst>
                <a:ext uri="{FF2B5EF4-FFF2-40B4-BE49-F238E27FC236}">
                  <a16:creationId xmlns:a16="http://schemas.microsoft.com/office/drawing/2014/main" id="{2570098C-644F-48A0-B482-6F2715A572F1}"/>
                </a:ext>
              </a:extLst>
            </p:cNvPr>
            <p:cNvPicPr/>
            <p:nvPr/>
          </p:nvPicPr>
          <p:blipFill rotWithShape="1"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33" t="26139" r="27845" b="26775"/>
            <a:stretch/>
          </p:blipFill>
          <p:spPr bwMode="auto">
            <a:xfrm>
              <a:off x="6111902" y="8810792"/>
              <a:ext cx="635000" cy="62420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1" name="文字方塊 20">
              <a:extLst>
                <a:ext uri="{FF2B5EF4-FFF2-40B4-BE49-F238E27FC236}">
                  <a16:creationId xmlns:a16="http://schemas.microsoft.com/office/drawing/2014/main" id="{886F00E1-EE08-495A-833E-FC1CE4649414}"/>
                </a:ext>
              </a:extLst>
            </p:cNvPr>
            <p:cNvSpPr txBox="1"/>
            <p:nvPr/>
          </p:nvSpPr>
          <p:spPr>
            <a:xfrm>
              <a:off x="6016710" y="9382848"/>
              <a:ext cx="8643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 smtClean="0">
                  <a:latin typeface="Letters for Learners" pitchFamily="2" charset="0"/>
                </a:rPr>
                <a:t>________</a:t>
              </a:r>
              <a:endParaRPr lang="zh-TW" altLang="en-US" sz="1600" dirty="0">
                <a:latin typeface="Letters for Learners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9963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>
            <a:extLst>
              <a:ext uri="{FF2B5EF4-FFF2-40B4-BE49-F238E27FC236}">
                <a16:creationId xmlns:a16="http://schemas.microsoft.com/office/drawing/2014/main" id="{C7559AC8-E627-4061-81AA-B0E4B670BFF7}"/>
              </a:ext>
            </a:extLst>
          </p:cNvPr>
          <p:cNvSpPr txBox="1"/>
          <p:nvPr/>
        </p:nvSpPr>
        <p:spPr>
          <a:xfrm>
            <a:off x="0" y="220689"/>
            <a:ext cx="6858000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sz="3600" b="1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我的分享日記</a:t>
            </a:r>
            <a:endParaRPr lang="zh-TW" altLang="en-US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C7559AC8-E627-4061-81AA-B0E4B670BFF7}"/>
              </a:ext>
            </a:extLst>
          </p:cNvPr>
          <p:cNvSpPr txBox="1"/>
          <p:nvPr/>
        </p:nvSpPr>
        <p:spPr>
          <a:xfrm>
            <a:off x="270122" y="7178585"/>
            <a:ext cx="6363694" cy="2216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3200" dirty="0">
                <a:latin typeface="Letters for Learners" pitchFamily="2" charset="0"/>
              </a:rPr>
              <a:t>I </a:t>
            </a:r>
            <a:r>
              <a:rPr lang="en-US" altLang="zh-TW" sz="3200" b="1" dirty="0">
                <a:latin typeface="Letters for Learners" pitchFamily="2" charset="0"/>
              </a:rPr>
              <a:t>used</a:t>
            </a:r>
            <a:r>
              <a:rPr lang="en-US" altLang="zh-TW" sz="3200" dirty="0">
                <a:latin typeface="Letters for Learners" pitchFamily="2" charset="0"/>
              </a:rPr>
              <a:t> _______________________ from the sharing station.</a:t>
            </a:r>
          </a:p>
          <a:p>
            <a:pPr>
              <a:lnSpc>
                <a:spcPct val="150000"/>
              </a:lnSpc>
            </a:pPr>
            <a:r>
              <a:rPr lang="en-US" altLang="zh-TW" sz="3200" dirty="0">
                <a:latin typeface="Letters for Learners" pitchFamily="2" charset="0"/>
              </a:rPr>
              <a:t>I feel</a:t>
            </a:r>
            <a:endParaRPr lang="zh-TW" altLang="en-US" sz="3200" dirty="0">
              <a:latin typeface="Letters for Learners" pitchFamily="2" charset="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342900" y="1181100"/>
            <a:ext cx="6184900" cy="60325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38" name="群組 37">
            <a:extLst>
              <a:ext uri="{FF2B5EF4-FFF2-40B4-BE49-F238E27FC236}">
                <a16:creationId xmlns:a16="http://schemas.microsoft.com/office/drawing/2014/main" id="{16F8A64F-5271-447C-AE92-E66A3BD3500B}"/>
              </a:ext>
            </a:extLst>
          </p:cNvPr>
          <p:cNvGrpSpPr/>
          <p:nvPr/>
        </p:nvGrpSpPr>
        <p:grpSpPr>
          <a:xfrm>
            <a:off x="1298752" y="8710726"/>
            <a:ext cx="5436688" cy="965269"/>
            <a:chOff x="1444361" y="8756133"/>
            <a:chExt cx="5436688" cy="965269"/>
          </a:xfrm>
        </p:grpSpPr>
        <p:grpSp>
          <p:nvGrpSpPr>
            <p:cNvPr id="39" name="群組 38">
              <a:extLst>
                <a:ext uri="{FF2B5EF4-FFF2-40B4-BE49-F238E27FC236}">
                  <a16:creationId xmlns:a16="http://schemas.microsoft.com/office/drawing/2014/main" id="{EEF0DFFA-03FC-46CB-B361-20E4E53D19F5}"/>
                </a:ext>
              </a:extLst>
            </p:cNvPr>
            <p:cNvGrpSpPr/>
            <p:nvPr/>
          </p:nvGrpSpPr>
          <p:grpSpPr>
            <a:xfrm>
              <a:off x="1444361" y="8756133"/>
              <a:ext cx="4450631" cy="965268"/>
              <a:chOff x="1078426" y="3777492"/>
              <a:chExt cx="5009593" cy="1086499"/>
            </a:xfrm>
          </p:grpSpPr>
          <p:grpSp>
            <p:nvGrpSpPr>
              <p:cNvPr id="42" name="群組 41">
                <a:extLst>
                  <a:ext uri="{FF2B5EF4-FFF2-40B4-BE49-F238E27FC236}">
                    <a16:creationId xmlns:a16="http://schemas.microsoft.com/office/drawing/2014/main" id="{DB37716A-966E-4AAE-B0B1-D729785AD1BB}"/>
                  </a:ext>
                </a:extLst>
              </p:cNvPr>
              <p:cNvGrpSpPr/>
              <p:nvPr/>
            </p:nvGrpSpPr>
            <p:grpSpPr>
              <a:xfrm>
                <a:off x="1124737" y="3777492"/>
                <a:ext cx="4947622" cy="807442"/>
                <a:chOff x="704580" y="2397844"/>
                <a:chExt cx="5835786" cy="952389"/>
              </a:xfrm>
            </p:grpSpPr>
            <p:pic>
              <p:nvPicPr>
                <p:cNvPr id="49" name="圖形 14" descr="笑臉 (無填滿)">
                  <a:extLst>
                    <a:ext uri="{FF2B5EF4-FFF2-40B4-BE49-F238E27FC236}">
                      <a16:creationId xmlns:a16="http://schemas.microsoft.com/office/drawing/2014/main" id="{299F7480-055F-4BB5-A870-1DD65D0A9F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67127" y="2427566"/>
                  <a:ext cx="914399" cy="914400"/>
                </a:xfrm>
                <a:prstGeom prst="rect">
                  <a:avLst/>
                </a:prstGeom>
              </p:spPr>
            </p:pic>
            <p:pic>
              <p:nvPicPr>
                <p:cNvPr id="50" name="圖形 15" descr="生氣的臉 (無填滿)">
                  <a:extLst>
                    <a:ext uri="{FF2B5EF4-FFF2-40B4-BE49-F238E27FC236}">
                      <a16:creationId xmlns:a16="http://schemas.microsoft.com/office/drawing/2014/main" id="{2A056107-F278-46C6-9C50-6EA84A6FBE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04580" y="2427566"/>
                  <a:ext cx="914399" cy="914400"/>
                </a:xfrm>
                <a:prstGeom prst="rect">
                  <a:avLst/>
                </a:prstGeom>
              </p:spPr>
            </p:pic>
            <p:pic>
              <p:nvPicPr>
                <p:cNvPr id="51" name="圖形 16" descr="無表情 (無填滿)">
                  <a:extLst>
                    <a:ext uri="{FF2B5EF4-FFF2-40B4-BE49-F238E27FC236}">
                      <a16:creationId xmlns:a16="http://schemas.microsoft.com/office/drawing/2014/main" id="{8E5EDF12-C988-486E-92AC-F1E2F8F753D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25429" y="2427566"/>
                  <a:ext cx="914399" cy="914400"/>
                </a:xfrm>
                <a:prstGeom prst="rect">
                  <a:avLst/>
                </a:prstGeom>
              </p:spPr>
            </p:pic>
            <p:pic>
              <p:nvPicPr>
                <p:cNvPr id="52" name="圖形 17" descr="嚎啕大哭 (無填滿)">
                  <a:extLst>
                    <a:ext uri="{FF2B5EF4-FFF2-40B4-BE49-F238E27FC236}">
                      <a16:creationId xmlns:a16="http://schemas.microsoft.com/office/drawing/2014/main" id="{44A41DA4-5AAF-4DC7-851A-E293C06EB8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46278" y="2427566"/>
                  <a:ext cx="914399" cy="914400"/>
                </a:xfrm>
                <a:prstGeom prst="rect">
                  <a:avLst/>
                </a:prstGeom>
              </p:spPr>
            </p:pic>
            <p:pic>
              <p:nvPicPr>
                <p:cNvPr id="53" name="圖形 47" descr="露齒笑的臉 (無填滿)">
                  <a:extLst>
                    <a:ext uri="{FF2B5EF4-FFF2-40B4-BE49-F238E27FC236}">
                      <a16:creationId xmlns:a16="http://schemas.microsoft.com/office/drawing/2014/main" id="{52E1FF31-759C-4F72-AE20-8A289160865C}"/>
                    </a:ext>
                  </a:extLst>
                </p:cNvPr>
                <p:cNvPicPr/>
                <p:nvPr/>
              </p:nvPicPr>
              <p:blipFill>
                <a:blip r:embed="rId10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11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87977" y="2397844"/>
                  <a:ext cx="952389" cy="952389"/>
                </a:xfrm>
                <a:prstGeom prst="rect">
                  <a:avLst/>
                </a:prstGeom>
              </p:spPr>
            </p:pic>
          </p:grpSp>
          <p:grpSp>
            <p:nvGrpSpPr>
              <p:cNvPr id="43" name="群組 42">
                <a:extLst>
                  <a:ext uri="{FF2B5EF4-FFF2-40B4-BE49-F238E27FC236}">
                    <a16:creationId xmlns:a16="http://schemas.microsoft.com/office/drawing/2014/main" id="{2C7CEC64-08B1-4980-B561-451BB745FBC7}"/>
                  </a:ext>
                </a:extLst>
              </p:cNvPr>
              <p:cNvGrpSpPr/>
              <p:nvPr/>
            </p:nvGrpSpPr>
            <p:grpSpPr>
              <a:xfrm>
                <a:off x="1078426" y="4457968"/>
                <a:ext cx="5009593" cy="406023"/>
                <a:chOff x="1042274" y="2959660"/>
                <a:chExt cx="5009593" cy="406023"/>
              </a:xfrm>
            </p:grpSpPr>
            <p:sp>
              <p:nvSpPr>
                <p:cNvPr id="44" name="文字方塊 43">
                  <a:extLst>
                    <a:ext uri="{FF2B5EF4-FFF2-40B4-BE49-F238E27FC236}">
                      <a16:creationId xmlns:a16="http://schemas.microsoft.com/office/drawing/2014/main" id="{73E6DD1F-7841-43B5-B9F0-EDB45D6BB2C3}"/>
                    </a:ext>
                  </a:extLst>
                </p:cNvPr>
                <p:cNvSpPr txBox="1"/>
                <p:nvPr/>
              </p:nvSpPr>
              <p:spPr>
                <a:xfrm>
                  <a:off x="1042274" y="2959660"/>
                  <a:ext cx="783438" cy="3810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sz="1600" dirty="0">
                      <a:latin typeface="Letters for Learners" pitchFamily="2" charset="0"/>
                    </a:rPr>
                    <a:t>angry</a:t>
                  </a:r>
                  <a:endParaRPr lang="zh-TW" altLang="en-US" sz="1600" dirty="0">
                    <a:latin typeface="Letters for Learners" pitchFamily="2" charset="0"/>
                  </a:endParaRPr>
                </a:p>
              </p:txBody>
            </p:sp>
            <p:sp>
              <p:nvSpPr>
                <p:cNvPr id="45" name="文字方塊 44">
                  <a:extLst>
                    <a:ext uri="{FF2B5EF4-FFF2-40B4-BE49-F238E27FC236}">
                      <a16:creationId xmlns:a16="http://schemas.microsoft.com/office/drawing/2014/main" id="{D006DCD8-FF84-4D7B-8233-527634F1F44B}"/>
                    </a:ext>
                  </a:extLst>
                </p:cNvPr>
                <p:cNvSpPr txBox="1"/>
                <p:nvPr/>
              </p:nvSpPr>
              <p:spPr>
                <a:xfrm>
                  <a:off x="1839767" y="2971690"/>
                  <a:ext cx="1451039" cy="3810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sz="1600" dirty="0">
                      <a:latin typeface="Letters for Learners" pitchFamily="2" charset="0"/>
                    </a:rPr>
                    <a:t>not so good</a:t>
                  </a:r>
                  <a:endParaRPr lang="zh-TW" altLang="en-US" sz="1600" dirty="0">
                    <a:latin typeface="Letters for Learners" pitchFamily="2" charset="0"/>
                  </a:endParaRPr>
                </a:p>
              </p:txBody>
            </p:sp>
            <p:sp>
              <p:nvSpPr>
                <p:cNvPr id="46" name="文字方塊 45">
                  <a:extLst>
                    <a:ext uri="{FF2B5EF4-FFF2-40B4-BE49-F238E27FC236}">
                      <a16:creationId xmlns:a16="http://schemas.microsoft.com/office/drawing/2014/main" id="{8C481A38-4303-4224-ABF6-0F0D33CDE893}"/>
                    </a:ext>
                  </a:extLst>
                </p:cNvPr>
                <p:cNvSpPr txBox="1"/>
                <p:nvPr/>
              </p:nvSpPr>
              <p:spPr>
                <a:xfrm>
                  <a:off x="3301072" y="2984610"/>
                  <a:ext cx="557898" cy="3810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sz="1600" dirty="0">
                      <a:latin typeface="Letters for Learners" pitchFamily="2" charset="0"/>
                    </a:rPr>
                    <a:t>sad</a:t>
                  </a:r>
                  <a:endParaRPr lang="zh-TW" altLang="en-US" sz="1600" dirty="0">
                    <a:latin typeface="Letters for Learners" pitchFamily="2" charset="0"/>
                  </a:endParaRPr>
                </a:p>
              </p:txBody>
            </p:sp>
            <p:sp>
              <p:nvSpPr>
                <p:cNvPr id="47" name="文字方塊 46">
                  <a:extLst>
                    <a:ext uri="{FF2B5EF4-FFF2-40B4-BE49-F238E27FC236}">
                      <a16:creationId xmlns:a16="http://schemas.microsoft.com/office/drawing/2014/main" id="{C9345380-273D-4458-94B3-9E5D7D66AF3D}"/>
                    </a:ext>
                  </a:extLst>
                </p:cNvPr>
                <p:cNvSpPr txBox="1"/>
                <p:nvPr/>
              </p:nvSpPr>
              <p:spPr>
                <a:xfrm>
                  <a:off x="4202947" y="2971690"/>
                  <a:ext cx="749157" cy="3810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sz="1600" dirty="0">
                      <a:latin typeface="Letters for Learners" pitchFamily="2" charset="0"/>
                    </a:rPr>
                    <a:t>good</a:t>
                  </a:r>
                  <a:endParaRPr lang="zh-TW" altLang="en-US" sz="1600" dirty="0">
                    <a:latin typeface="Letters for Learners" pitchFamily="2" charset="0"/>
                  </a:endParaRPr>
                </a:p>
              </p:txBody>
            </p:sp>
            <p:sp>
              <p:nvSpPr>
                <p:cNvPr id="48" name="文字方塊 47">
                  <a:extLst>
                    <a:ext uri="{FF2B5EF4-FFF2-40B4-BE49-F238E27FC236}">
                      <a16:creationId xmlns:a16="http://schemas.microsoft.com/office/drawing/2014/main" id="{34370E05-A79A-44AF-B762-7E1BDD2469DA}"/>
                    </a:ext>
                  </a:extLst>
                </p:cNvPr>
                <p:cNvSpPr txBox="1"/>
                <p:nvPr/>
              </p:nvSpPr>
              <p:spPr>
                <a:xfrm>
                  <a:off x="5214300" y="2984610"/>
                  <a:ext cx="837567" cy="3810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sz="1600" dirty="0">
                      <a:latin typeface="Letters for Learners" pitchFamily="2" charset="0"/>
                    </a:rPr>
                    <a:t>happy</a:t>
                  </a:r>
                  <a:endParaRPr lang="zh-TW" altLang="en-US" sz="1600" dirty="0">
                    <a:latin typeface="Letters for Learners" pitchFamily="2" charset="0"/>
                  </a:endParaRPr>
                </a:p>
              </p:txBody>
            </p:sp>
          </p:grpSp>
        </p:grpSp>
        <p:pic>
          <p:nvPicPr>
            <p:cNvPr id="40" name="圖形 1">
              <a:extLst>
                <a:ext uri="{FF2B5EF4-FFF2-40B4-BE49-F238E27FC236}">
                  <a16:creationId xmlns:a16="http://schemas.microsoft.com/office/drawing/2014/main" id="{2570098C-644F-48A0-B482-6F2715A572F1}"/>
                </a:ext>
              </a:extLst>
            </p:cNvPr>
            <p:cNvPicPr/>
            <p:nvPr/>
          </p:nvPicPr>
          <p:blipFill rotWithShape="1"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33" t="26139" r="27845" b="26775"/>
            <a:stretch/>
          </p:blipFill>
          <p:spPr bwMode="auto">
            <a:xfrm>
              <a:off x="6111902" y="8810792"/>
              <a:ext cx="635000" cy="62420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41" name="文字方塊 40">
              <a:extLst>
                <a:ext uri="{FF2B5EF4-FFF2-40B4-BE49-F238E27FC236}">
                  <a16:creationId xmlns:a16="http://schemas.microsoft.com/office/drawing/2014/main" id="{886F00E1-EE08-495A-833E-FC1CE4649414}"/>
                </a:ext>
              </a:extLst>
            </p:cNvPr>
            <p:cNvSpPr txBox="1"/>
            <p:nvPr/>
          </p:nvSpPr>
          <p:spPr>
            <a:xfrm>
              <a:off x="6016710" y="9382848"/>
              <a:ext cx="8643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 smtClean="0">
                  <a:latin typeface="Letters for Learners" pitchFamily="2" charset="0"/>
                </a:rPr>
                <a:t>________</a:t>
              </a:r>
              <a:endParaRPr lang="zh-TW" altLang="en-US" sz="1600" dirty="0">
                <a:latin typeface="Letters for Learners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11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530A527-72BE-4A31-B925-BDEE33573D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8" t="11586" r="6397" b="21511"/>
          <a:stretch/>
        </p:blipFill>
        <p:spPr bwMode="auto">
          <a:xfrm>
            <a:off x="343574" y="1702666"/>
            <a:ext cx="6170852" cy="801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B6237A15-3192-4920-99F8-6C7783D24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663" y="788701"/>
            <a:ext cx="6124674" cy="1351805"/>
          </a:xfrm>
        </p:spPr>
        <p:txBody>
          <a:bodyPr>
            <a:normAutofit/>
          </a:bodyPr>
          <a:lstStyle/>
          <a:p>
            <a:pPr marL="457161" indent="-457161">
              <a:buFont typeface="Arial" panose="020B0604020202020204" pitchFamily="34" charset="0"/>
              <a:buChar char="•"/>
            </a:pPr>
            <a:r>
              <a:rPr lang="en-US" altLang="zh-TW" sz="2799" dirty="0">
                <a:latin typeface="Letters for Learners" pitchFamily="2" charset="0"/>
              </a:rPr>
              <a:t>Draw and color your favorite toy!</a:t>
            </a:r>
            <a:endParaRPr lang="zh-TW" altLang="en-US" sz="2799" dirty="0">
              <a:latin typeface="Letters for Learners" pitchFamily="2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8D90C92-2E4F-43A1-AF8F-648378DFC49E}"/>
              </a:ext>
            </a:extLst>
          </p:cNvPr>
          <p:cNvSpPr/>
          <p:nvPr/>
        </p:nvSpPr>
        <p:spPr>
          <a:xfrm>
            <a:off x="1192651" y="332757"/>
            <a:ext cx="44726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4400" b="1" dirty="0">
                <a:latin typeface="Letters for Learners" pitchFamily="2" charset="0"/>
              </a:rPr>
              <a:t>My Favorite Toy</a:t>
            </a:r>
            <a:endParaRPr lang="zh-TW" altLang="en-US" sz="4400" b="1" dirty="0"/>
          </a:p>
        </p:txBody>
      </p:sp>
      <p:pic>
        <p:nvPicPr>
          <p:cNvPr id="19" name="圖形 18" descr="沙灘球">
            <a:extLst>
              <a:ext uri="{FF2B5EF4-FFF2-40B4-BE49-F238E27FC236}">
                <a16:creationId xmlns:a16="http://schemas.microsoft.com/office/drawing/2014/main" id="{12517A2D-D633-4F73-955C-63ABB24B4E4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786378" y="316917"/>
            <a:ext cx="626157" cy="626157"/>
          </a:xfrm>
          <a:prstGeom prst="rect">
            <a:avLst/>
          </a:prstGeom>
        </p:spPr>
      </p:pic>
      <p:pic>
        <p:nvPicPr>
          <p:cNvPr id="21" name="圖形 20" descr="水桶與鏟子">
            <a:extLst>
              <a:ext uri="{FF2B5EF4-FFF2-40B4-BE49-F238E27FC236}">
                <a16:creationId xmlns:a16="http://schemas.microsoft.com/office/drawing/2014/main" id="{F5429D75-F3EB-40D3-9ADF-D0E45DDFBA3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57223" y="172796"/>
            <a:ext cx="914400" cy="914400"/>
          </a:xfrm>
          <a:prstGeom prst="rect">
            <a:avLst/>
          </a:prstGeom>
        </p:spPr>
      </p:pic>
      <p:sp>
        <p:nvSpPr>
          <p:cNvPr id="3" name="橢圓 2">
            <a:extLst>
              <a:ext uri="{FF2B5EF4-FFF2-40B4-BE49-F238E27FC236}">
                <a16:creationId xmlns:a16="http://schemas.microsoft.com/office/drawing/2014/main" id="{0527224A-864E-46BA-A3C5-CA2500E62A42}"/>
              </a:ext>
            </a:extLst>
          </p:cNvPr>
          <p:cNvSpPr/>
          <p:nvPr/>
        </p:nvSpPr>
        <p:spPr>
          <a:xfrm>
            <a:off x="6035040" y="5568696"/>
            <a:ext cx="370890" cy="393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765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3E3121E-718F-4055-9B3F-1C6CA63DC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697" y="258586"/>
            <a:ext cx="5915025" cy="1176514"/>
          </a:xfrm>
          <a:prstGeom prst="roundRect">
            <a:avLst/>
          </a:prstGeom>
          <a:solidFill>
            <a:srgbClr val="FFCCCC">
              <a:alpha val="47843"/>
            </a:srgbClr>
          </a:solidFill>
        </p:spPr>
        <p:txBody>
          <a:bodyPr>
            <a:normAutofit/>
          </a:bodyPr>
          <a:lstStyle/>
          <a:p>
            <a:pPr algn="ctr"/>
            <a:r>
              <a:rPr lang="en-US" altLang="zh-TW" sz="2800" b="1" dirty="0">
                <a:latin typeface="Letters for Learners" pitchFamily="2" charset="0"/>
              </a:rPr>
              <a:t>Storytelling</a:t>
            </a:r>
            <a:br>
              <a:rPr lang="en-US" altLang="zh-TW" sz="2800" b="1" dirty="0">
                <a:latin typeface="Letters for Learners" pitchFamily="2" charset="0"/>
              </a:rPr>
            </a:br>
            <a:r>
              <a:rPr lang="en-US" altLang="zh-TW" sz="2800" b="1" dirty="0">
                <a:latin typeface="Letters for Learners" pitchFamily="2" charset="0"/>
              </a:rPr>
              <a:t>“Llama </a:t>
            </a:r>
            <a:r>
              <a:rPr lang="en-US" altLang="zh-TW" sz="2800" b="1" dirty="0" err="1">
                <a:latin typeface="Letters for Learners" pitchFamily="2" charset="0"/>
              </a:rPr>
              <a:t>Llama</a:t>
            </a:r>
            <a:r>
              <a:rPr lang="en-US" altLang="zh-TW" sz="2800" b="1" dirty="0">
                <a:latin typeface="Letters for Learners" pitchFamily="2" charset="0"/>
              </a:rPr>
              <a:t> Time to Share”</a:t>
            </a:r>
            <a:endParaRPr lang="zh-TW" altLang="en-US" sz="2800" dirty="0">
              <a:latin typeface="Letters for Learners" pitchFamily="2" charset="0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2F9DB615-AC75-4DCB-B39D-277204202102}"/>
              </a:ext>
            </a:extLst>
          </p:cNvPr>
          <p:cNvSpPr txBox="1"/>
          <p:nvPr/>
        </p:nvSpPr>
        <p:spPr>
          <a:xfrm>
            <a:off x="305745" y="1558717"/>
            <a:ext cx="62882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zh-TW" sz="2000" dirty="0">
                <a:latin typeface="Letters for Learners" pitchFamily="2" charset="0"/>
              </a:rPr>
              <a:t>Do you like the story? Color the stars to show it!</a:t>
            </a:r>
            <a:endParaRPr lang="en-US" altLang="zh-TW" sz="2400" dirty="0">
              <a:latin typeface="Letters for Learners" pitchFamily="2" charset="0"/>
            </a:endParaRPr>
          </a:p>
          <a:p>
            <a:r>
              <a:rPr lang="zh-TW" altLang="en-US" sz="2400" dirty="0" smtClean="0">
                <a:latin typeface="Letters for Learners" pitchFamily="2" charset="0"/>
              </a:rPr>
              <a:t> </a:t>
            </a:r>
            <a:r>
              <a:rPr lang="zh-TW" altLang="en-US" sz="1200" dirty="0" smtClean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你</a:t>
            </a:r>
            <a:r>
              <a:rPr lang="zh-TW" altLang="en-US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喜歡這個故事嗎</a:t>
            </a:r>
            <a:r>
              <a:rPr lang="en-US" altLang="zh-TW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?</a:t>
            </a:r>
            <a:r>
              <a:rPr lang="zh-TW" altLang="en-US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 有多喜歡呢</a:t>
            </a:r>
            <a:r>
              <a:rPr lang="en-US" altLang="zh-TW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?</a:t>
            </a:r>
            <a:r>
              <a:rPr lang="zh-TW" altLang="en-US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 把星星塗上顏色來告訴我們吧</a:t>
            </a:r>
            <a:r>
              <a:rPr lang="en-US" altLang="zh-TW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!</a:t>
            </a:r>
            <a:endParaRPr lang="zh-TW" altLang="en-US" sz="2400" dirty="0">
              <a:latin typeface="文鼎細圓注音" panose="020F0300000000000000" pitchFamily="34" charset="-120"/>
              <a:ea typeface="文鼎細圓注音" panose="020F0300000000000000" pitchFamily="34" charset="-120"/>
            </a:endParaRPr>
          </a:p>
        </p:txBody>
      </p:sp>
      <p:grpSp>
        <p:nvGrpSpPr>
          <p:cNvPr id="37" name="群組 36">
            <a:extLst>
              <a:ext uri="{FF2B5EF4-FFF2-40B4-BE49-F238E27FC236}">
                <a16:creationId xmlns:a16="http://schemas.microsoft.com/office/drawing/2014/main" id="{ACB7CC93-2A47-4723-8704-E1888BB5DB64}"/>
              </a:ext>
            </a:extLst>
          </p:cNvPr>
          <p:cNvGrpSpPr/>
          <p:nvPr/>
        </p:nvGrpSpPr>
        <p:grpSpPr>
          <a:xfrm>
            <a:off x="294339" y="2386432"/>
            <a:ext cx="6223599" cy="1013817"/>
            <a:chOff x="237687" y="3150678"/>
            <a:chExt cx="6223599" cy="1013817"/>
          </a:xfrm>
        </p:grpSpPr>
        <p:cxnSp>
          <p:nvCxnSpPr>
            <p:cNvPr id="30" name="直線接點 29">
              <a:extLst>
                <a:ext uri="{FF2B5EF4-FFF2-40B4-BE49-F238E27FC236}">
                  <a16:creationId xmlns:a16="http://schemas.microsoft.com/office/drawing/2014/main" id="{642C9CE2-217D-447F-86BD-0AE351B562A9}"/>
                </a:ext>
              </a:extLst>
            </p:cNvPr>
            <p:cNvCxnSpPr>
              <a:cxnSpLocks/>
            </p:cNvCxnSpPr>
            <p:nvPr/>
          </p:nvCxnSpPr>
          <p:spPr>
            <a:xfrm>
              <a:off x="3273203" y="3494401"/>
              <a:ext cx="0" cy="114093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>
              <a:extLst>
                <a:ext uri="{FF2B5EF4-FFF2-40B4-BE49-F238E27FC236}">
                  <a16:creationId xmlns:a16="http://schemas.microsoft.com/office/drawing/2014/main" id="{3131CF9B-025B-4F41-8861-1785E69A61C7}"/>
                </a:ext>
              </a:extLst>
            </p:cNvPr>
            <p:cNvCxnSpPr>
              <a:cxnSpLocks/>
            </p:cNvCxnSpPr>
            <p:nvPr/>
          </p:nvCxnSpPr>
          <p:spPr>
            <a:xfrm>
              <a:off x="5776392" y="3481133"/>
              <a:ext cx="0" cy="114093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群組 35">
              <a:extLst>
                <a:ext uri="{FF2B5EF4-FFF2-40B4-BE49-F238E27FC236}">
                  <a16:creationId xmlns:a16="http://schemas.microsoft.com/office/drawing/2014/main" id="{93E62CFA-B2A0-4D34-B997-D001D267AC6F}"/>
                </a:ext>
              </a:extLst>
            </p:cNvPr>
            <p:cNvGrpSpPr/>
            <p:nvPr/>
          </p:nvGrpSpPr>
          <p:grpSpPr>
            <a:xfrm>
              <a:off x="237687" y="3150678"/>
              <a:ext cx="6223599" cy="1013817"/>
              <a:chOff x="172123" y="3148465"/>
              <a:chExt cx="6223599" cy="1013817"/>
            </a:xfrm>
          </p:grpSpPr>
          <p:cxnSp>
            <p:nvCxnSpPr>
              <p:cNvPr id="6" name="直線單箭頭接點 5">
                <a:extLst>
                  <a:ext uri="{FF2B5EF4-FFF2-40B4-BE49-F238E27FC236}">
                    <a16:creationId xmlns:a16="http://schemas.microsoft.com/office/drawing/2014/main" id="{4659635C-7C94-4130-91FF-F92987FF70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2662" y="3979777"/>
                <a:ext cx="6113060" cy="37374"/>
              </a:xfrm>
              <a:prstGeom prst="straightConnector1">
                <a:avLst/>
              </a:prstGeom>
              <a:ln w="76200">
                <a:solidFill>
                  <a:srgbClr val="FFFFCC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星形: 五角 9">
                <a:extLst>
                  <a:ext uri="{FF2B5EF4-FFF2-40B4-BE49-F238E27FC236}">
                    <a16:creationId xmlns:a16="http://schemas.microsoft.com/office/drawing/2014/main" id="{1BEE131D-924E-4997-8F93-53443C8FD65B}"/>
                  </a:ext>
                </a:extLst>
              </p:cNvPr>
              <p:cNvSpPr/>
              <p:nvPr/>
            </p:nvSpPr>
            <p:spPr>
              <a:xfrm>
                <a:off x="462278" y="3674472"/>
                <a:ext cx="477079" cy="469125"/>
              </a:xfrm>
              <a:prstGeom prst="star5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文字方塊 16">
                <a:extLst>
                  <a:ext uri="{FF2B5EF4-FFF2-40B4-BE49-F238E27FC236}">
                    <a16:creationId xmlns:a16="http://schemas.microsoft.com/office/drawing/2014/main" id="{5D000ABE-243B-4663-9F78-D8C3B7BC8A35}"/>
                  </a:ext>
                </a:extLst>
              </p:cNvPr>
              <p:cNvSpPr txBox="1"/>
              <p:nvPr/>
            </p:nvSpPr>
            <p:spPr>
              <a:xfrm>
                <a:off x="5330673" y="3148465"/>
                <a:ext cx="817853" cy="307777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latin typeface="Letters for Learners" pitchFamily="2" charset="0"/>
                  </a:rPr>
                  <a:t>I love it!</a:t>
                </a:r>
                <a:endParaRPr lang="zh-TW" altLang="en-US" sz="1400" dirty="0">
                  <a:latin typeface="Letters for Learners" pitchFamily="2" charset="0"/>
                </a:endParaRPr>
              </a:p>
            </p:txBody>
          </p:sp>
          <p:sp>
            <p:nvSpPr>
              <p:cNvPr id="19" name="文字方塊 18">
                <a:extLst>
                  <a:ext uri="{FF2B5EF4-FFF2-40B4-BE49-F238E27FC236}">
                    <a16:creationId xmlns:a16="http://schemas.microsoft.com/office/drawing/2014/main" id="{A9F2120E-1DC9-4420-ABC9-B4875432B647}"/>
                  </a:ext>
                </a:extLst>
              </p:cNvPr>
              <p:cNvSpPr txBox="1"/>
              <p:nvPr/>
            </p:nvSpPr>
            <p:spPr>
              <a:xfrm>
                <a:off x="2594760" y="3163340"/>
                <a:ext cx="1507144" cy="307777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latin typeface="Letters for Learners" pitchFamily="2" charset="0"/>
                  </a:rPr>
                  <a:t>It’s a good story.</a:t>
                </a:r>
                <a:endParaRPr lang="zh-TW" altLang="en-US" sz="1400" dirty="0">
                  <a:latin typeface="Letters for Learners" pitchFamily="2" charset="0"/>
                </a:endParaRPr>
              </a:p>
            </p:txBody>
          </p:sp>
          <p:sp>
            <p:nvSpPr>
              <p:cNvPr id="20" name="星形: 五角 19">
                <a:extLst>
                  <a:ext uri="{FF2B5EF4-FFF2-40B4-BE49-F238E27FC236}">
                    <a16:creationId xmlns:a16="http://schemas.microsoft.com/office/drawing/2014/main" id="{0C2FA050-B628-4B0A-AA63-C66652528AF7}"/>
                  </a:ext>
                </a:extLst>
              </p:cNvPr>
              <p:cNvSpPr/>
              <p:nvPr/>
            </p:nvSpPr>
            <p:spPr>
              <a:xfrm>
                <a:off x="1081602" y="3693157"/>
                <a:ext cx="477079" cy="469125"/>
              </a:xfrm>
              <a:prstGeom prst="star5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1" name="星形: 五角 20">
                <a:extLst>
                  <a:ext uri="{FF2B5EF4-FFF2-40B4-BE49-F238E27FC236}">
                    <a16:creationId xmlns:a16="http://schemas.microsoft.com/office/drawing/2014/main" id="{C585D2DC-3521-463C-9218-6BF3A49C1F26}"/>
                  </a:ext>
                </a:extLst>
              </p:cNvPr>
              <p:cNvSpPr/>
              <p:nvPr/>
            </p:nvSpPr>
            <p:spPr>
              <a:xfrm>
                <a:off x="1700926" y="3693157"/>
                <a:ext cx="477079" cy="469125"/>
              </a:xfrm>
              <a:prstGeom prst="star5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2" name="星形: 五角 21">
                <a:extLst>
                  <a:ext uri="{FF2B5EF4-FFF2-40B4-BE49-F238E27FC236}">
                    <a16:creationId xmlns:a16="http://schemas.microsoft.com/office/drawing/2014/main" id="{54BF5949-9612-4FB8-A7E4-CBC13AF6B4C2}"/>
                  </a:ext>
                </a:extLst>
              </p:cNvPr>
              <p:cNvSpPr/>
              <p:nvPr/>
            </p:nvSpPr>
            <p:spPr>
              <a:xfrm>
                <a:off x="2320250" y="3693157"/>
                <a:ext cx="477079" cy="469125"/>
              </a:xfrm>
              <a:prstGeom prst="star5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" name="星形: 五角 14">
                <a:extLst>
                  <a:ext uri="{FF2B5EF4-FFF2-40B4-BE49-F238E27FC236}">
                    <a16:creationId xmlns:a16="http://schemas.microsoft.com/office/drawing/2014/main" id="{E0BF5D84-C5DA-4F44-BB70-A5FFC80B1BF7}"/>
                  </a:ext>
                </a:extLst>
              </p:cNvPr>
              <p:cNvSpPr/>
              <p:nvPr/>
            </p:nvSpPr>
            <p:spPr>
              <a:xfrm>
                <a:off x="2982575" y="3693156"/>
                <a:ext cx="477079" cy="469125"/>
              </a:xfrm>
              <a:prstGeom prst="star5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5" name="星形: 五角 24">
                <a:extLst>
                  <a:ext uri="{FF2B5EF4-FFF2-40B4-BE49-F238E27FC236}">
                    <a16:creationId xmlns:a16="http://schemas.microsoft.com/office/drawing/2014/main" id="{C23A4D35-ED16-439D-B715-FDF409369A7A}"/>
                  </a:ext>
                </a:extLst>
              </p:cNvPr>
              <p:cNvSpPr/>
              <p:nvPr/>
            </p:nvSpPr>
            <p:spPr>
              <a:xfrm>
                <a:off x="3615036" y="3674472"/>
                <a:ext cx="477079" cy="469125"/>
              </a:xfrm>
              <a:prstGeom prst="star5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6" name="星形: 五角 25">
                <a:extLst>
                  <a:ext uri="{FF2B5EF4-FFF2-40B4-BE49-F238E27FC236}">
                    <a16:creationId xmlns:a16="http://schemas.microsoft.com/office/drawing/2014/main" id="{590E1F9B-D59C-4FF0-9944-59437DC3692E}"/>
                  </a:ext>
                </a:extLst>
              </p:cNvPr>
              <p:cNvSpPr/>
              <p:nvPr/>
            </p:nvSpPr>
            <p:spPr>
              <a:xfrm>
                <a:off x="4234360" y="3693157"/>
                <a:ext cx="477079" cy="469125"/>
              </a:xfrm>
              <a:prstGeom prst="star5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7" name="星形: 五角 26">
                <a:extLst>
                  <a:ext uri="{FF2B5EF4-FFF2-40B4-BE49-F238E27FC236}">
                    <a16:creationId xmlns:a16="http://schemas.microsoft.com/office/drawing/2014/main" id="{8C46E21F-F980-4BD9-8777-52BC50CDEED3}"/>
                  </a:ext>
                </a:extLst>
              </p:cNvPr>
              <p:cNvSpPr/>
              <p:nvPr/>
            </p:nvSpPr>
            <p:spPr>
              <a:xfrm>
                <a:off x="4853684" y="3693157"/>
                <a:ext cx="477079" cy="469125"/>
              </a:xfrm>
              <a:prstGeom prst="star5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8" name="星形: 五角 27">
                <a:extLst>
                  <a:ext uri="{FF2B5EF4-FFF2-40B4-BE49-F238E27FC236}">
                    <a16:creationId xmlns:a16="http://schemas.microsoft.com/office/drawing/2014/main" id="{997CD466-1C8F-4C01-8196-B8C9A13127B6}"/>
                  </a:ext>
                </a:extLst>
              </p:cNvPr>
              <p:cNvSpPr/>
              <p:nvPr/>
            </p:nvSpPr>
            <p:spPr>
              <a:xfrm>
                <a:off x="5473008" y="3693157"/>
                <a:ext cx="477079" cy="469125"/>
              </a:xfrm>
              <a:prstGeom prst="star5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grpSp>
            <p:nvGrpSpPr>
              <p:cNvPr id="14" name="群組 13">
                <a:extLst>
                  <a:ext uri="{FF2B5EF4-FFF2-40B4-BE49-F238E27FC236}">
                    <a16:creationId xmlns:a16="http://schemas.microsoft.com/office/drawing/2014/main" id="{B706D002-867D-4B31-B196-AF0128DCAF83}"/>
                  </a:ext>
                </a:extLst>
              </p:cNvPr>
              <p:cNvGrpSpPr/>
              <p:nvPr/>
            </p:nvGrpSpPr>
            <p:grpSpPr>
              <a:xfrm>
                <a:off x="172123" y="3163340"/>
                <a:ext cx="1223412" cy="443247"/>
                <a:chOff x="171429" y="3178645"/>
                <a:chExt cx="1223412" cy="443247"/>
              </a:xfrm>
            </p:grpSpPr>
            <p:sp>
              <p:nvSpPr>
                <p:cNvPr id="18" name="文字方塊 17">
                  <a:extLst>
                    <a:ext uri="{FF2B5EF4-FFF2-40B4-BE49-F238E27FC236}">
                      <a16:creationId xmlns:a16="http://schemas.microsoft.com/office/drawing/2014/main" id="{ABB3D1B9-7622-4E5B-8612-42317D4B90BE}"/>
                    </a:ext>
                  </a:extLst>
                </p:cNvPr>
                <p:cNvSpPr txBox="1"/>
                <p:nvPr/>
              </p:nvSpPr>
              <p:spPr>
                <a:xfrm>
                  <a:off x="171429" y="3178645"/>
                  <a:ext cx="1223412" cy="307777"/>
                </a:xfrm>
                <a:prstGeom prst="rect">
                  <a:avLst/>
                </a:prstGeom>
                <a:noFill/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sz="1400" dirty="0">
                      <a:latin typeface="Letters for Learners" pitchFamily="2" charset="0"/>
                    </a:rPr>
                    <a:t>I don’t like it!</a:t>
                  </a:r>
                  <a:endParaRPr lang="zh-TW" altLang="en-US" sz="1400" dirty="0">
                    <a:latin typeface="Letters for Learners" pitchFamily="2" charset="0"/>
                  </a:endParaRPr>
                </a:p>
              </p:txBody>
            </p:sp>
            <p:cxnSp>
              <p:nvCxnSpPr>
                <p:cNvPr id="12" name="直線接點 11">
                  <a:extLst>
                    <a:ext uri="{FF2B5EF4-FFF2-40B4-BE49-F238E27FC236}">
                      <a16:creationId xmlns:a16="http://schemas.microsoft.com/office/drawing/2014/main" id="{A34673F1-D6DA-4304-AE3C-82E889F25A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0817" y="3507799"/>
                  <a:ext cx="0" cy="114093"/>
                </a:xfrm>
                <a:prstGeom prst="line">
                  <a:avLst/>
                </a:prstGeom>
                <a:ln w="381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C19838AA-BB01-4F0F-9490-BA7588377AE4}"/>
              </a:ext>
            </a:extLst>
          </p:cNvPr>
          <p:cNvSpPr txBox="1"/>
          <p:nvPr/>
        </p:nvSpPr>
        <p:spPr>
          <a:xfrm>
            <a:off x="305747" y="3611195"/>
            <a:ext cx="628823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Letters for Learners" pitchFamily="2" charset="0"/>
              </a:rPr>
              <a:t>2</a:t>
            </a:r>
            <a:r>
              <a:rPr lang="en-US" altLang="zh-TW" sz="2000" dirty="0">
                <a:latin typeface="Letters for Learners" pitchFamily="2" charset="0"/>
              </a:rPr>
              <a:t>.   If you were </a:t>
            </a:r>
            <a:r>
              <a:rPr lang="en-US" altLang="zh-TW" sz="2000" dirty="0">
                <a:highlight>
                  <a:srgbClr val="C0C0C0"/>
                </a:highlight>
                <a:latin typeface="Letters for Learners" pitchFamily="2" charset="0"/>
              </a:rPr>
              <a:t>Llama</a:t>
            </a:r>
            <a:r>
              <a:rPr lang="en-US" altLang="zh-TW" sz="2000" dirty="0">
                <a:latin typeface="Letters for Learners" pitchFamily="2" charset="0"/>
              </a:rPr>
              <a:t>, how would you feel when Gnu took your dolly away? Why?</a:t>
            </a:r>
          </a:p>
          <a:p>
            <a:r>
              <a:rPr lang="zh-TW" altLang="en-US" sz="2400" dirty="0" smtClean="0">
                <a:latin typeface="Letters for Learners" pitchFamily="2" charset="0"/>
              </a:rPr>
              <a:t> </a:t>
            </a:r>
            <a:r>
              <a:rPr lang="zh-TW" altLang="en-US" sz="1200" dirty="0" smtClean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如果</a:t>
            </a:r>
            <a:r>
              <a:rPr lang="zh-TW" altLang="en-US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你是駱馬，當</a:t>
            </a:r>
            <a:r>
              <a:rPr lang="en-US" altLang="zh-TW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Gnu</a:t>
            </a:r>
            <a:r>
              <a:rPr lang="zh-TW" altLang="en-US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拿走你的玩偶的時候，你的感受是什麼呢</a:t>
            </a:r>
            <a:r>
              <a:rPr lang="en-US" altLang="zh-TW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?</a:t>
            </a:r>
            <a:r>
              <a:rPr lang="zh-TW" altLang="en-US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為什麼</a:t>
            </a:r>
            <a:r>
              <a:rPr lang="en-US" altLang="zh-TW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?</a:t>
            </a:r>
            <a:endParaRPr lang="zh-TW" altLang="en-US" sz="2400" dirty="0">
              <a:latin typeface="文鼎細圓注音" panose="020F0300000000000000" pitchFamily="34" charset="-120"/>
              <a:ea typeface="文鼎細圓注音" panose="020F0300000000000000" pitchFamily="34" charset="-120"/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90F3DCC6-E53C-4800-9634-C358ED9F4EC5}"/>
              </a:ext>
            </a:extLst>
          </p:cNvPr>
          <p:cNvSpPr txBox="1"/>
          <p:nvPr/>
        </p:nvSpPr>
        <p:spPr>
          <a:xfrm>
            <a:off x="349271" y="4909462"/>
            <a:ext cx="61594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b="1" dirty="0">
                <a:latin typeface="Letters for Learners" pitchFamily="2" charset="0"/>
                <a:ea typeface="文鼎細圓注音" panose="020F0300000000000000" pitchFamily="34" charset="-120"/>
              </a:rPr>
              <a:t>I feel </a:t>
            </a:r>
            <a:r>
              <a:rPr lang="en-US" altLang="zh-TW" b="1" dirty="0">
                <a:latin typeface="+mj-lt"/>
                <a:ea typeface="文鼎細圓注音" panose="020F0300000000000000" pitchFamily="34" charset="-120"/>
              </a:rPr>
              <a:t>__________</a:t>
            </a:r>
            <a:r>
              <a:rPr lang="en-US" altLang="zh-TW" b="1" dirty="0">
                <a:latin typeface="Letters for Learners" pitchFamily="2" charset="0"/>
                <a:ea typeface="文鼎細圓注音" panose="020F0300000000000000" pitchFamily="34" charset="-120"/>
              </a:rPr>
              <a:t> because </a:t>
            </a:r>
            <a:r>
              <a:rPr lang="en-US" altLang="zh-TW" b="1" dirty="0" smtClean="0">
                <a:latin typeface="Letters for Learners" pitchFamily="2" charset="0"/>
                <a:ea typeface="文鼎細圓注音" panose="020F0300000000000000" pitchFamily="34" charset="-120"/>
              </a:rPr>
              <a:t>________________________________</a:t>
            </a:r>
            <a:endParaRPr lang="en-US" altLang="zh-TW" b="1" dirty="0">
              <a:latin typeface="Letters for Learners" pitchFamily="2" charset="0"/>
              <a:ea typeface="文鼎細圓注音" panose="020F0300000000000000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b="1" dirty="0" smtClean="0">
                <a:latin typeface="Letters for Learners" pitchFamily="2" charset="0"/>
                <a:ea typeface="文鼎細圓注音" panose="020F0300000000000000" pitchFamily="34" charset="-120"/>
              </a:rPr>
              <a:t>_____________________________________________________________</a:t>
            </a:r>
            <a:endParaRPr lang="zh-TW" altLang="en-US" b="1" dirty="0">
              <a:latin typeface="Letters for Learners" pitchFamily="2" charset="0"/>
              <a:ea typeface="文鼎細圓注音" panose="020F0300000000000000" pitchFamily="34" charset="-120"/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2FCE745F-A598-47D6-B255-305F8892ED2F}"/>
              </a:ext>
            </a:extLst>
          </p:cNvPr>
          <p:cNvSpPr txBox="1"/>
          <p:nvPr/>
        </p:nvSpPr>
        <p:spPr>
          <a:xfrm>
            <a:off x="305747" y="6357360"/>
            <a:ext cx="628823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Letters for Learners" pitchFamily="2" charset="0"/>
              </a:rPr>
              <a:t>3</a:t>
            </a:r>
            <a:r>
              <a:rPr lang="en-US" altLang="zh-TW" sz="2000" dirty="0">
                <a:latin typeface="Letters for Learners" pitchFamily="2" charset="0"/>
              </a:rPr>
              <a:t>.   If you were </a:t>
            </a:r>
            <a:r>
              <a:rPr lang="en-US" altLang="zh-TW" sz="2000" dirty="0">
                <a:highlight>
                  <a:srgbClr val="C0C0C0"/>
                </a:highlight>
                <a:latin typeface="Letters for Learners" pitchFamily="2" charset="0"/>
              </a:rPr>
              <a:t>Gnu</a:t>
            </a:r>
            <a:r>
              <a:rPr lang="en-US" altLang="zh-TW" sz="2000" dirty="0">
                <a:latin typeface="Letters for Learners" pitchFamily="2" charset="0"/>
              </a:rPr>
              <a:t>, how would you feel when Llama didn’t want to share his dolly? Why?</a:t>
            </a:r>
          </a:p>
          <a:p>
            <a:r>
              <a:rPr lang="zh-TW" altLang="en-US" sz="2400" dirty="0">
                <a:latin typeface="Letters for Learners" pitchFamily="2" charset="0"/>
              </a:rPr>
              <a:t> </a:t>
            </a:r>
            <a:r>
              <a:rPr lang="zh-TW" altLang="en-US" sz="1200" dirty="0" smtClean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如果</a:t>
            </a:r>
            <a:r>
              <a:rPr lang="zh-TW" altLang="en-US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你是駱馬，當</a:t>
            </a:r>
            <a:r>
              <a:rPr lang="en-US" altLang="zh-TW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Gnu</a:t>
            </a:r>
            <a:r>
              <a:rPr lang="zh-TW" altLang="en-US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拿走你的玩偶的時候，你的感受是什麼呢</a:t>
            </a:r>
            <a:r>
              <a:rPr lang="en-US" altLang="zh-TW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?</a:t>
            </a:r>
            <a:r>
              <a:rPr lang="zh-TW" altLang="en-US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為什麼</a:t>
            </a:r>
            <a:r>
              <a:rPr lang="en-US" altLang="zh-TW" sz="12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?</a:t>
            </a:r>
            <a:endParaRPr lang="zh-TW" altLang="en-US" sz="2400" dirty="0">
              <a:latin typeface="文鼎細圓注音" panose="020F0300000000000000" pitchFamily="34" charset="-120"/>
              <a:ea typeface="文鼎細圓注音" panose="020F0300000000000000" pitchFamily="34" charset="-120"/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D6E3782F-2B6E-48B7-B951-A7DE6CBABB61}"/>
              </a:ext>
            </a:extLst>
          </p:cNvPr>
          <p:cNvSpPr txBox="1"/>
          <p:nvPr/>
        </p:nvSpPr>
        <p:spPr>
          <a:xfrm>
            <a:off x="349271" y="7676406"/>
            <a:ext cx="6159459" cy="873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b="1" dirty="0">
                <a:latin typeface="Letters for Learners" pitchFamily="2" charset="0"/>
                <a:ea typeface="文鼎細圓注音" panose="020F0300000000000000" pitchFamily="34" charset="-120"/>
              </a:rPr>
              <a:t>I feel __________ because </a:t>
            </a:r>
            <a:r>
              <a:rPr lang="en-US" altLang="zh-TW" b="1" dirty="0" smtClean="0">
                <a:latin typeface="Letters for Learners" pitchFamily="2" charset="0"/>
                <a:ea typeface="文鼎細圓注音" panose="020F0300000000000000" pitchFamily="34" charset="-120"/>
              </a:rPr>
              <a:t>_________________________________</a:t>
            </a:r>
            <a:endParaRPr lang="en-US" altLang="zh-TW" b="1" dirty="0">
              <a:latin typeface="Letters for Learners" pitchFamily="2" charset="0"/>
              <a:ea typeface="文鼎細圓注音" panose="020F0300000000000000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b="1" dirty="0" smtClean="0">
                <a:latin typeface="Letters for Learners" pitchFamily="2" charset="0"/>
                <a:ea typeface="文鼎細圓注音" panose="020F0300000000000000" pitchFamily="34" charset="-120"/>
              </a:rPr>
              <a:t>____________________________________________________________</a:t>
            </a:r>
            <a:endParaRPr lang="en-US" altLang="zh-TW" b="1" dirty="0">
              <a:latin typeface="Letters for Learners" pitchFamily="2" charset="0"/>
              <a:ea typeface="文鼎細圓注音" panose="020F0300000000000000" pitchFamily="34" charset="-120"/>
            </a:endParaRPr>
          </a:p>
        </p:txBody>
      </p:sp>
      <p:grpSp>
        <p:nvGrpSpPr>
          <p:cNvPr id="61" name="群組 60">
            <a:extLst>
              <a:ext uri="{FF2B5EF4-FFF2-40B4-BE49-F238E27FC236}">
                <a16:creationId xmlns:a16="http://schemas.microsoft.com/office/drawing/2014/main" id="{AA6AD9B9-8304-4FA9-B074-9478DDCB07F6}"/>
              </a:ext>
            </a:extLst>
          </p:cNvPr>
          <p:cNvGrpSpPr/>
          <p:nvPr/>
        </p:nvGrpSpPr>
        <p:grpSpPr>
          <a:xfrm>
            <a:off x="967660" y="8759965"/>
            <a:ext cx="4941096" cy="965112"/>
            <a:chOff x="1065073" y="3777492"/>
            <a:chExt cx="4941096" cy="965112"/>
          </a:xfrm>
        </p:grpSpPr>
        <p:grpSp>
          <p:nvGrpSpPr>
            <p:cNvPr id="62" name="群組 61">
              <a:extLst>
                <a:ext uri="{FF2B5EF4-FFF2-40B4-BE49-F238E27FC236}">
                  <a16:creationId xmlns:a16="http://schemas.microsoft.com/office/drawing/2014/main" id="{BB3A9245-D936-435E-BD48-73366121A912}"/>
                </a:ext>
              </a:extLst>
            </p:cNvPr>
            <p:cNvGrpSpPr/>
            <p:nvPr/>
          </p:nvGrpSpPr>
          <p:grpSpPr>
            <a:xfrm>
              <a:off x="1065073" y="3777492"/>
              <a:ext cx="4941096" cy="807442"/>
              <a:chOff x="634204" y="2397844"/>
              <a:chExt cx="5828089" cy="952389"/>
            </a:xfrm>
          </p:grpSpPr>
          <p:pic>
            <p:nvPicPr>
              <p:cNvPr id="69" name="圖形 68" descr="笑臉 (無填滿)">
                <a:extLst>
                  <a:ext uri="{FF2B5EF4-FFF2-40B4-BE49-F238E27FC236}">
                    <a16:creationId xmlns:a16="http://schemas.microsoft.com/office/drawing/2014/main" id="{54461608-8E70-4185-9FF3-FA54F5401E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p:blipFill>
            <p:spPr>
              <a:xfrm>
                <a:off x="4290981" y="2427567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70" name="圖形 69" descr="生氣的臉 (無填滿)">
                <a:extLst>
                  <a:ext uri="{FF2B5EF4-FFF2-40B4-BE49-F238E27FC236}">
                    <a16:creationId xmlns:a16="http://schemas.microsoft.com/office/drawing/2014/main" id="{7A1934D8-33AE-48CE-BE3F-671BD2620D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5"/>
                  </a:ext>
                </a:extLst>
              </a:blip>
              <a:stretch>
                <a:fillRect/>
              </a:stretch>
            </p:blipFill>
            <p:spPr>
              <a:xfrm>
                <a:off x="634204" y="2427566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71" name="圖形 70" descr="無表情 (無填滿)">
                <a:extLst>
                  <a:ext uri="{FF2B5EF4-FFF2-40B4-BE49-F238E27FC236}">
                    <a16:creationId xmlns:a16="http://schemas.microsoft.com/office/drawing/2014/main" id="{53357289-7556-450F-8178-55C6A610B7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7"/>
                  </a:ext>
                </a:extLst>
              </a:blip>
              <a:stretch>
                <a:fillRect/>
              </a:stretch>
            </p:blipFill>
            <p:spPr>
              <a:xfrm>
                <a:off x="1853130" y="2427567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72" name="圖形 71" descr="嚎啕大哭 (無填滿)">
                <a:extLst>
                  <a:ext uri="{FF2B5EF4-FFF2-40B4-BE49-F238E27FC236}">
                    <a16:creationId xmlns:a16="http://schemas.microsoft.com/office/drawing/2014/main" id="{F0300502-D10A-43CF-9301-6561C9C665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9"/>
                  </a:ext>
                </a:extLst>
              </a:blip>
              <a:stretch>
                <a:fillRect/>
              </a:stretch>
            </p:blipFill>
            <p:spPr>
              <a:xfrm>
                <a:off x="3072055" y="2427567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73" name="圖形 47" descr="露齒笑的臉 (無填滿)">
                <a:extLst>
                  <a:ext uri="{FF2B5EF4-FFF2-40B4-BE49-F238E27FC236}">
                    <a16:creationId xmlns:a16="http://schemas.microsoft.com/office/drawing/2014/main" id="{CBDBB9A9-205D-49F4-BFA3-8469D49483DF}"/>
                  </a:ext>
                </a:extLst>
              </p:cNvPr>
              <p:cNvPicPr/>
              <p:nvPr/>
            </p:nvPicPr>
            <p:blipFill>
              <a:blip r:embed="rId10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11"/>
                  </a:ext>
                </a:extLst>
              </a:blip>
              <a:stretch>
                <a:fillRect/>
              </a:stretch>
            </p:blipFill>
            <p:spPr>
              <a:xfrm>
                <a:off x="5509904" y="2397844"/>
                <a:ext cx="952389" cy="952389"/>
              </a:xfrm>
              <a:prstGeom prst="rect">
                <a:avLst/>
              </a:prstGeom>
            </p:spPr>
          </p:pic>
        </p:grpSp>
        <p:grpSp>
          <p:nvGrpSpPr>
            <p:cNvPr id="63" name="群組 62">
              <a:extLst>
                <a:ext uri="{FF2B5EF4-FFF2-40B4-BE49-F238E27FC236}">
                  <a16:creationId xmlns:a16="http://schemas.microsoft.com/office/drawing/2014/main" id="{E75A0CD6-78F3-420B-8E4F-278BC2228A8B}"/>
                </a:ext>
              </a:extLst>
            </p:cNvPr>
            <p:cNvGrpSpPr/>
            <p:nvPr/>
          </p:nvGrpSpPr>
          <p:grpSpPr>
            <a:xfrm>
              <a:off x="1125160" y="4434827"/>
              <a:ext cx="4813845" cy="307777"/>
              <a:chOff x="1089008" y="2936519"/>
              <a:chExt cx="4813845" cy="307777"/>
            </a:xfrm>
          </p:grpSpPr>
          <p:sp>
            <p:nvSpPr>
              <p:cNvPr id="64" name="文字方塊 63">
                <a:extLst>
                  <a:ext uri="{FF2B5EF4-FFF2-40B4-BE49-F238E27FC236}">
                    <a16:creationId xmlns:a16="http://schemas.microsoft.com/office/drawing/2014/main" id="{B1AA4B40-C3A6-4588-92CA-7A8F3E0DBA9F}"/>
                  </a:ext>
                </a:extLst>
              </p:cNvPr>
              <p:cNvSpPr txBox="1"/>
              <p:nvPr/>
            </p:nvSpPr>
            <p:spPr>
              <a:xfrm>
                <a:off x="1089008" y="2936519"/>
                <a:ext cx="6319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solidFill>
                      <a:schemeClr val="accent1">
                        <a:lumMod val="75000"/>
                      </a:schemeClr>
                    </a:solidFill>
                    <a:latin typeface="Letters for Learners" pitchFamily="2" charset="0"/>
                  </a:rPr>
                  <a:t>angry</a:t>
                </a:r>
                <a:endParaRPr lang="zh-TW" altLang="en-US" sz="1400" dirty="0">
                  <a:solidFill>
                    <a:schemeClr val="accent1">
                      <a:lumMod val="75000"/>
                    </a:schemeClr>
                  </a:solidFill>
                  <a:latin typeface="Letters for Learners" pitchFamily="2" charset="0"/>
                </a:endParaRPr>
              </a:p>
            </p:txBody>
          </p:sp>
          <p:sp>
            <p:nvSpPr>
              <p:cNvPr id="65" name="文字方塊 64">
                <a:extLst>
                  <a:ext uri="{FF2B5EF4-FFF2-40B4-BE49-F238E27FC236}">
                    <a16:creationId xmlns:a16="http://schemas.microsoft.com/office/drawing/2014/main" id="{A26F3DB5-532B-419B-8F5A-564E8D70119B}"/>
                  </a:ext>
                </a:extLst>
              </p:cNvPr>
              <p:cNvSpPr txBox="1"/>
              <p:nvPr/>
            </p:nvSpPr>
            <p:spPr>
              <a:xfrm>
                <a:off x="1871261" y="2936519"/>
                <a:ext cx="115768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solidFill>
                      <a:schemeClr val="accent1">
                        <a:lumMod val="75000"/>
                      </a:schemeClr>
                    </a:solidFill>
                    <a:latin typeface="Letters for Learners" pitchFamily="2" charset="0"/>
                  </a:rPr>
                  <a:t>not so good</a:t>
                </a:r>
                <a:endParaRPr lang="zh-TW" altLang="en-US" sz="1400" dirty="0">
                  <a:solidFill>
                    <a:schemeClr val="accent1">
                      <a:lumMod val="75000"/>
                    </a:schemeClr>
                  </a:solidFill>
                  <a:latin typeface="Letters for Learners" pitchFamily="2" charset="0"/>
                </a:endParaRPr>
              </a:p>
            </p:txBody>
          </p:sp>
          <p:sp>
            <p:nvSpPr>
              <p:cNvPr id="66" name="文字方塊 65">
                <a:extLst>
                  <a:ext uri="{FF2B5EF4-FFF2-40B4-BE49-F238E27FC236}">
                    <a16:creationId xmlns:a16="http://schemas.microsoft.com/office/drawing/2014/main" id="{5EE36239-89B4-4C99-A4E5-F787BB8B83DC}"/>
                  </a:ext>
                </a:extLst>
              </p:cNvPr>
              <p:cNvSpPr txBox="1"/>
              <p:nvPr/>
            </p:nvSpPr>
            <p:spPr>
              <a:xfrm>
                <a:off x="3267653" y="2936519"/>
                <a:ext cx="4587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solidFill>
                      <a:schemeClr val="accent1">
                        <a:lumMod val="75000"/>
                      </a:schemeClr>
                    </a:solidFill>
                    <a:latin typeface="Letters for Learners" pitchFamily="2" charset="0"/>
                  </a:rPr>
                  <a:t>sad</a:t>
                </a:r>
                <a:endParaRPr lang="zh-TW" altLang="en-US" sz="1400" dirty="0">
                  <a:solidFill>
                    <a:schemeClr val="accent1">
                      <a:lumMod val="75000"/>
                    </a:schemeClr>
                  </a:solidFill>
                  <a:latin typeface="Letters for Learners" pitchFamily="2" charset="0"/>
                </a:endParaRPr>
              </a:p>
            </p:txBody>
          </p:sp>
          <p:sp>
            <p:nvSpPr>
              <p:cNvPr id="67" name="文字方塊 66">
                <a:extLst>
                  <a:ext uri="{FF2B5EF4-FFF2-40B4-BE49-F238E27FC236}">
                    <a16:creationId xmlns:a16="http://schemas.microsoft.com/office/drawing/2014/main" id="{2BCBF12C-C8CE-4702-BE45-4B5511C8EE4A}"/>
                  </a:ext>
                </a:extLst>
              </p:cNvPr>
              <p:cNvSpPr txBox="1"/>
              <p:nvPr/>
            </p:nvSpPr>
            <p:spPr>
              <a:xfrm>
                <a:off x="4212939" y="2936519"/>
                <a:ext cx="6078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solidFill>
                      <a:schemeClr val="accent1">
                        <a:lumMod val="75000"/>
                      </a:schemeClr>
                    </a:solidFill>
                    <a:latin typeface="Letters for Learners" pitchFamily="2" charset="0"/>
                  </a:rPr>
                  <a:t>good</a:t>
                </a:r>
                <a:endParaRPr lang="zh-TW" altLang="en-US" sz="1400" dirty="0">
                  <a:solidFill>
                    <a:schemeClr val="accent1">
                      <a:lumMod val="75000"/>
                    </a:schemeClr>
                  </a:solidFill>
                  <a:latin typeface="Letters for Learners" pitchFamily="2" charset="0"/>
                </a:endParaRPr>
              </a:p>
            </p:txBody>
          </p:sp>
          <p:sp>
            <p:nvSpPr>
              <p:cNvPr id="68" name="文字方塊 67">
                <a:extLst>
                  <a:ext uri="{FF2B5EF4-FFF2-40B4-BE49-F238E27FC236}">
                    <a16:creationId xmlns:a16="http://schemas.microsoft.com/office/drawing/2014/main" id="{3B20DE6F-E47C-4C10-9368-13ADF061D4D3}"/>
                  </a:ext>
                </a:extLst>
              </p:cNvPr>
              <p:cNvSpPr txBox="1"/>
              <p:nvPr/>
            </p:nvSpPr>
            <p:spPr>
              <a:xfrm>
                <a:off x="5227668" y="2936519"/>
                <a:ext cx="6751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solidFill>
                      <a:schemeClr val="accent1">
                        <a:lumMod val="75000"/>
                      </a:schemeClr>
                    </a:solidFill>
                    <a:latin typeface="Letters for Learners" pitchFamily="2" charset="0"/>
                  </a:rPr>
                  <a:t>happy</a:t>
                </a:r>
                <a:endParaRPr lang="zh-TW" altLang="en-US" sz="1400" dirty="0">
                  <a:solidFill>
                    <a:schemeClr val="accent1">
                      <a:lumMod val="75000"/>
                    </a:schemeClr>
                  </a:solidFill>
                  <a:latin typeface="Letters for Learners" pitchFamily="2" charset="0"/>
                </a:endParaRPr>
              </a:p>
            </p:txBody>
          </p:sp>
        </p:grpSp>
      </p:grpSp>
      <p:sp>
        <p:nvSpPr>
          <p:cNvPr id="4" name="語音泡泡: 圓角矩形 3">
            <a:extLst>
              <a:ext uri="{FF2B5EF4-FFF2-40B4-BE49-F238E27FC236}">
                <a16:creationId xmlns:a16="http://schemas.microsoft.com/office/drawing/2014/main" id="{8F1C4734-8D1B-4200-9663-DEC855360A7C}"/>
              </a:ext>
            </a:extLst>
          </p:cNvPr>
          <p:cNvSpPr/>
          <p:nvPr/>
        </p:nvSpPr>
        <p:spPr>
          <a:xfrm>
            <a:off x="305745" y="4865523"/>
            <a:ext cx="6203950" cy="1083559"/>
          </a:xfrm>
          <a:prstGeom prst="wedgeRoundRectCallout">
            <a:avLst>
              <a:gd name="adj1" fmla="val 54193"/>
              <a:gd name="adj2" fmla="val 381"/>
              <a:gd name="adj3" fmla="val 16667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4" name="語音泡泡: 圓角矩形 73">
            <a:extLst>
              <a:ext uri="{FF2B5EF4-FFF2-40B4-BE49-F238E27FC236}">
                <a16:creationId xmlns:a16="http://schemas.microsoft.com/office/drawing/2014/main" id="{90C01CCB-2F3C-4252-B713-D8409DA07928}"/>
              </a:ext>
            </a:extLst>
          </p:cNvPr>
          <p:cNvSpPr/>
          <p:nvPr/>
        </p:nvSpPr>
        <p:spPr>
          <a:xfrm>
            <a:off x="241355" y="7611688"/>
            <a:ext cx="6203950" cy="1083559"/>
          </a:xfrm>
          <a:prstGeom prst="wedgeRoundRectCallout">
            <a:avLst>
              <a:gd name="adj1" fmla="val 54193"/>
              <a:gd name="adj2" fmla="val 381"/>
              <a:gd name="adj3" fmla="val 16667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1477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F431872-13C0-4EC0-B0BF-79C5D077A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317501"/>
            <a:ext cx="5915025" cy="6563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altLang="zh-TW" sz="2800" b="1" dirty="0">
                <a:latin typeface="Letters for Learners" pitchFamily="2" charset="0"/>
              </a:rPr>
              <a:t>How does sharing make you feel?</a:t>
            </a:r>
            <a:endParaRPr lang="zh-TW" altLang="en-US" sz="2800" b="1" dirty="0">
              <a:latin typeface="Letters for Learners" pitchFamily="2" charset="0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A9D6FCED-0BD3-4CDD-A7FF-78AA4A3636C1}"/>
              </a:ext>
            </a:extLst>
          </p:cNvPr>
          <p:cNvSpPr txBox="1">
            <a:spLocks/>
          </p:cNvSpPr>
          <p:nvPr/>
        </p:nvSpPr>
        <p:spPr>
          <a:xfrm>
            <a:off x="471489" y="1633339"/>
            <a:ext cx="5915025" cy="973849"/>
          </a:xfrm>
          <a:prstGeom prst="rect">
            <a:avLst/>
          </a:prstGeom>
        </p:spPr>
        <p:txBody>
          <a:bodyPr vert="horz" lIns="91441" tIns="45720" rIns="91441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161" indent="-457161">
              <a:buFont typeface="Arial" panose="020B0604020202020204" pitchFamily="34" charset="0"/>
              <a:buChar char="•"/>
            </a:pPr>
            <a:r>
              <a:rPr lang="en-US" altLang="zh-TW" sz="2800" dirty="0">
                <a:latin typeface="Letters for Learners" pitchFamily="2" charset="0"/>
              </a:rPr>
              <a:t>Before sharing, they feel…</a:t>
            </a:r>
            <a:endParaRPr lang="zh-TW" altLang="en-US" sz="2800" dirty="0">
              <a:latin typeface="Letters for Learners" pitchFamily="2" charset="0"/>
            </a:endParaRP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68720DB6-CD10-4F76-A91D-3B877A415A74}"/>
              </a:ext>
            </a:extLst>
          </p:cNvPr>
          <p:cNvSpPr txBox="1">
            <a:spLocks/>
          </p:cNvSpPr>
          <p:nvPr/>
        </p:nvSpPr>
        <p:spPr>
          <a:xfrm>
            <a:off x="471489" y="3162352"/>
            <a:ext cx="5915025" cy="973849"/>
          </a:xfrm>
          <a:prstGeom prst="rect">
            <a:avLst/>
          </a:prstGeom>
        </p:spPr>
        <p:txBody>
          <a:bodyPr vert="horz" lIns="91441" tIns="45720" rIns="91441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161" indent="-457161">
              <a:buFont typeface="Arial" panose="020B0604020202020204" pitchFamily="34" charset="0"/>
              <a:buChar char="•"/>
            </a:pPr>
            <a:r>
              <a:rPr lang="en-US" altLang="zh-TW" sz="2800" dirty="0">
                <a:latin typeface="Letters for Learners" pitchFamily="2" charset="0"/>
              </a:rPr>
              <a:t>After sharing, they feel…</a:t>
            </a:r>
            <a:endParaRPr lang="zh-TW" altLang="en-US" sz="2800" dirty="0">
              <a:latin typeface="Letters for Learners" pitchFamily="2" charset="0"/>
            </a:endParaRPr>
          </a:p>
        </p:txBody>
      </p:sp>
      <p:sp>
        <p:nvSpPr>
          <p:cNvPr id="5" name="標題 1">
            <a:extLst>
              <a:ext uri="{FF2B5EF4-FFF2-40B4-BE49-F238E27FC236}">
                <a16:creationId xmlns:a16="http://schemas.microsoft.com/office/drawing/2014/main" id="{AE3E5446-2906-44FA-8F88-0F2D0D6837A0}"/>
              </a:ext>
            </a:extLst>
          </p:cNvPr>
          <p:cNvSpPr txBox="1">
            <a:spLocks/>
          </p:cNvSpPr>
          <p:nvPr/>
        </p:nvSpPr>
        <p:spPr>
          <a:xfrm>
            <a:off x="668748" y="956587"/>
            <a:ext cx="5520504" cy="973849"/>
          </a:xfrm>
          <a:prstGeom prst="roundRect">
            <a:avLst/>
          </a:prstGeom>
          <a:noFill/>
          <a:ln w="19050">
            <a:noFill/>
          </a:ln>
        </p:spPr>
        <p:txBody>
          <a:bodyPr vert="horz" lIns="91441" tIns="45720" rIns="91441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TW" altLang="en-US" sz="14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從故事</a:t>
            </a:r>
            <a:r>
              <a:rPr lang="en-US" altLang="zh-TW" sz="14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”</a:t>
            </a:r>
            <a:r>
              <a:rPr lang="en-US" altLang="zh-TW" sz="1600" dirty="0">
                <a:latin typeface="Letters for Learners" pitchFamily="2" charset="0"/>
                <a:ea typeface="文鼎細圓注音" panose="020F0300000000000000" pitchFamily="34" charset="-120"/>
              </a:rPr>
              <a:t>Llama </a:t>
            </a:r>
            <a:r>
              <a:rPr lang="en-US" altLang="zh-TW" sz="1600" dirty="0" err="1">
                <a:latin typeface="Letters for Learners" pitchFamily="2" charset="0"/>
                <a:ea typeface="文鼎細圓注音" panose="020F0300000000000000" pitchFamily="34" charset="-120"/>
              </a:rPr>
              <a:t>Llama</a:t>
            </a:r>
            <a:r>
              <a:rPr lang="en-US" altLang="zh-TW" sz="1600" dirty="0">
                <a:latin typeface="Letters for Learners" pitchFamily="2" charset="0"/>
                <a:ea typeface="文鼎細圓注音" panose="020F0300000000000000" pitchFamily="34" charset="-120"/>
              </a:rPr>
              <a:t> time to share</a:t>
            </a:r>
            <a:r>
              <a:rPr lang="en-US" altLang="zh-TW" sz="14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”</a:t>
            </a:r>
            <a:r>
              <a:rPr lang="zh-TW" altLang="en-US" sz="14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 中，你感受到什麼呢？從一開始的不願意到最後大家共同分享，你覺得他們的心情是什麼呢？想想看並圈起來吧！</a:t>
            </a:r>
          </a:p>
        </p:txBody>
      </p:sp>
      <p:sp>
        <p:nvSpPr>
          <p:cNvPr id="18" name="標題 1">
            <a:extLst>
              <a:ext uri="{FF2B5EF4-FFF2-40B4-BE49-F238E27FC236}">
                <a16:creationId xmlns:a16="http://schemas.microsoft.com/office/drawing/2014/main" id="{35FA836A-4ED4-425E-A72E-7B13423CAF46}"/>
              </a:ext>
            </a:extLst>
          </p:cNvPr>
          <p:cNvSpPr txBox="1">
            <a:spLocks/>
          </p:cNvSpPr>
          <p:nvPr/>
        </p:nvSpPr>
        <p:spPr>
          <a:xfrm>
            <a:off x="639892" y="5751319"/>
            <a:ext cx="5578216" cy="719849"/>
          </a:xfrm>
          <a:prstGeom prst="roundRect">
            <a:avLst/>
          </a:prstGeom>
          <a:noFill/>
          <a:ln w="19050">
            <a:noFill/>
          </a:ln>
        </p:spPr>
        <p:txBody>
          <a:bodyPr vert="horz" lIns="91441" tIns="45720" rIns="91441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TW" altLang="en-US" sz="1400" dirty="0">
                <a:latin typeface="文鼎細圓注音" panose="020F0300000000000000" pitchFamily="34" charset="-120"/>
                <a:ea typeface="文鼎細圓注音" panose="020F0300000000000000" pitchFamily="34" charset="-120"/>
              </a:rPr>
              <a:t>你有跟別人分享過嗎？是什麼東西？跟誰分享？你的感受是什麼呢？把它紀錄下來吧！</a:t>
            </a:r>
          </a:p>
        </p:txBody>
      </p:sp>
      <p:sp>
        <p:nvSpPr>
          <p:cNvPr id="19" name="矩形: 圓角 18">
            <a:extLst>
              <a:ext uri="{FF2B5EF4-FFF2-40B4-BE49-F238E27FC236}">
                <a16:creationId xmlns:a16="http://schemas.microsoft.com/office/drawing/2014/main" id="{31BC7BFB-B94E-4B90-9AA7-B9CFD86B89BE}"/>
              </a:ext>
            </a:extLst>
          </p:cNvPr>
          <p:cNvSpPr/>
          <p:nvPr/>
        </p:nvSpPr>
        <p:spPr>
          <a:xfrm>
            <a:off x="173108" y="6653238"/>
            <a:ext cx="2089151" cy="2927350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矩形: 圓角 21">
            <a:extLst>
              <a:ext uri="{FF2B5EF4-FFF2-40B4-BE49-F238E27FC236}">
                <a16:creationId xmlns:a16="http://schemas.microsoft.com/office/drawing/2014/main" id="{C887BD45-61F2-4D99-A817-81986C5BA569}"/>
              </a:ext>
            </a:extLst>
          </p:cNvPr>
          <p:cNvSpPr/>
          <p:nvPr/>
        </p:nvSpPr>
        <p:spPr>
          <a:xfrm>
            <a:off x="2390049" y="6653238"/>
            <a:ext cx="2089151" cy="2927350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矩形: 圓角 22">
            <a:extLst>
              <a:ext uri="{FF2B5EF4-FFF2-40B4-BE49-F238E27FC236}">
                <a16:creationId xmlns:a16="http://schemas.microsoft.com/office/drawing/2014/main" id="{47E16D5A-4B6E-44A8-BC3E-74E1E9A27959}"/>
              </a:ext>
            </a:extLst>
          </p:cNvPr>
          <p:cNvSpPr/>
          <p:nvPr/>
        </p:nvSpPr>
        <p:spPr>
          <a:xfrm>
            <a:off x="4606990" y="6653238"/>
            <a:ext cx="2089151" cy="2927350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6AF92DA3-EA54-4E24-82DE-A768F78501ED}"/>
              </a:ext>
            </a:extLst>
          </p:cNvPr>
          <p:cNvSpPr txBox="1"/>
          <p:nvPr/>
        </p:nvSpPr>
        <p:spPr>
          <a:xfrm>
            <a:off x="1136647" y="5033667"/>
            <a:ext cx="4584700" cy="57888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2800" b="1" dirty="0">
                <a:latin typeface="Letters for Learners" pitchFamily="2" charset="0"/>
              </a:rPr>
              <a:t>My</a:t>
            </a:r>
            <a:r>
              <a:rPr lang="zh-TW" altLang="en-US" sz="2800" b="1" dirty="0">
                <a:latin typeface="Letters for Learners" pitchFamily="2" charset="0"/>
              </a:rPr>
              <a:t> </a:t>
            </a:r>
            <a:r>
              <a:rPr lang="en-US" altLang="zh-TW" sz="2800" b="1" dirty="0">
                <a:latin typeface="Letters for Learners" pitchFamily="2" charset="0"/>
              </a:rPr>
              <a:t>sharing experience</a:t>
            </a:r>
            <a:endParaRPr lang="zh-TW" altLang="en-US" sz="2800" b="1" dirty="0">
              <a:latin typeface="Letters for Learners" pitchFamily="2" charset="0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7E1FC795-215C-40F4-A5AE-71C9A692BCB1}"/>
              </a:ext>
            </a:extLst>
          </p:cNvPr>
          <p:cNvSpPr txBox="1"/>
          <p:nvPr/>
        </p:nvSpPr>
        <p:spPr>
          <a:xfrm>
            <a:off x="3084993" y="6743390"/>
            <a:ext cx="85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>
                <a:latin typeface="Letters for Learners" pitchFamily="2" charset="0"/>
              </a:rPr>
              <a:t>with…</a:t>
            </a:r>
            <a:endParaRPr lang="zh-TW" altLang="en-US" sz="2000" dirty="0">
              <a:latin typeface="Letters for Learners" pitchFamily="2" charset="0"/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E452DF00-A319-4F04-8172-38B951CF6DCA}"/>
              </a:ext>
            </a:extLst>
          </p:cNvPr>
          <p:cNvSpPr txBox="1"/>
          <p:nvPr/>
        </p:nvSpPr>
        <p:spPr>
          <a:xfrm>
            <a:off x="610303" y="6743391"/>
            <a:ext cx="1271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>
                <a:latin typeface="Letters for Learners" pitchFamily="2" charset="0"/>
              </a:rPr>
              <a:t>I shared…</a:t>
            </a:r>
            <a:endParaRPr lang="zh-TW" altLang="en-US" sz="2000" dirty="0">
              <a:latin typeface="Letters for Learners" pitchFamily="2" charset="0"/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CDBDCF74-17E6-4595-A3EB-CEAD7D75B3AD}"/>
              </a:ext>
            </a:extLst>
          </p:cNvPr>
          <p:cNvSpPr txBox="1"/>
          <p:nvPr/>
        </p:nvSpPr>
        <p:spPr>
          <a:xfrm>
            <a:off x="5174143" y="6743388"/>
            <a:ext cx="875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>
                <a:latin typeface="Letters for Learners" pitchFamily="2" charset="0"/>
              </a:rPr>
              <a:t>I felt…</a:t>
            </a:r>
            <a:endParaRPr lang="zh-TW" altLang="en-US" sz="2000" dirty="0">
              <a:latin typeface="Letters for Learners" pitchFamily="2" charset="0"/>
            </a:endParaRPr>
          </a:p>
        </p:txBody>
      </p:sp>
      <p:grpSp>
        <p:nvGrpSpPr>
          <p:cNvPr id="50" name="群組 49">
            <a:extLst>
              <a:ext uri="{FF2B5EF4-FFF2-40B4-BE49-F238E27FC236}">
                <a16:creationId xmlns:a16="http://schemas.microsoft.com/office/drawing/2014/main" id="{AA6AD9B9-8304-4FA9-B074-9478DDCB07F6}"/>
              </a:ext>
            </a:extLst>
          </p:cNvPr>
          <p:cNvGrpSpPr/>
          <p:nvPr/>
        </p:nvGrpSpPr>
        <p:grpSpPr>
          <a:xfrm>
            <a:off x="958449" y="2405663"/>
            <a:ext cx="4941096" cy="965112"/>
            <a:chOff x="1065073" y="3777492"/>
            <a:chExt cx="4941096" cy="965112"/>
          </a:xfrm>
        </p:grpSpPr>
        <p:grpSp>
          <p:nvGrpSpPr>
            <p:cNvPr id="51" name="群組 50">
              <a:extLst>
                <a:ext uri="{FF2B5EF4-FFF2-40B4-BE49-F238E27FC236}">
                  <a16:creationId xmlns:a16="http://schemas.microsoft.com/office/drawing/2014/main" id="{BB3A9245-D936-435E-BD48-73366121A912}"/>
                </a:ext>
              </a:extLst>
            </p:cNvPr>
            <p:cNvGrpSpPr/>
            <p:nvPr/>
          </p:nvGrpSpPr>
          <p:grpSpPr>
            <a:xfrm>
              <a:off x="1065073" y="3777492"/>
              <a:ext cx="4941096" cy="807442"/>
              <a:chOff x="634204" y="2397844"/>
              <a:chExt cx="5828089" cy="952389"/>
            </a:xfrm>
          </p:grpSpPr>
          <p:pic>
            <p:nvPicPr>
              <p:cNvPr id="58" name="圖形 68" descr="笑臉 (無填滿)">
                <a:extLst>
                  <a:ext uri="{FF2B5EF4-FFF2-40B4-BE49-F238E27FC236}">
                    <a16:creationId xmlns:a16="http://schemas.microsoft.com/office/drawing/2014/main" id="{54461608-8E70-4185-9FF3-FA54F5401E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p:blipFill>
            <p:spPr>
              <a:xfrm>
                <a:off x="4290981" y="2427567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59" name="圖形 69" descr="生氣的臉 (無填滿)">
                <a:extLst>
                  <a:ext uri="{FF2B5EF4-FFF2-40B4-BE49-F238E27FC236}">
                    <a16:creationId xmlns:a16="http://schemas.microsoft.com/office/drawing/2014/main" id="{7A1934D8-33AE-48CE-BE3F-671BD2620D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5"/>
                  </a:ext>
                </a:extLst>
              </a:blip>
              <a:stretch>
                <a:fillRect/>
              </a:stretch>
            </p:blipFill>
            <p:spPr>
              <a:xfrm>
                <a:off x="634204" y="2427566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60" name="圖形 70" descr="無表情 (無填滿)">
                <a:extLst>
                  <a:ext uri="{FF2B5EF4-FFF2-40B4-BE49-F238E27FC236}">
                    <a16:creationId xmlns:a16="http://schemas.microsoft.com/office/drawing/2014/main" id="{53357289-7556-450F-8178-55C6A610B7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7"/>
                  </a:ext>
                </a:extLst>
              </a:blip>
              <a:stretch>
                <a:fillRect/>
              </a:stretch>
            </p:blipFill>
            <p:spPr>
              <a:xfrm>
                <a:off x="1853130" y="2427567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61" name="圖形 71" descr="嚎啕大哭 (無填滿)">
                <a:extLst>
                  <a:ext uri="{FF2B5EF4-FFF2-40B4-BE49-F238E27FC236}">
                    <a16:creationId xmlns:a16="http://schemas.microsoft.com/office/drawing/2014/main" id="{F0300502-D10A-43CF-9301-6561C9C665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9"/>
                  </a:ext>
                </a:extLst>
              </a:blip>
              <a:stretch>
                <a:fillRect/>
              </a:stretch>
            </p:blipFill>
            <p:spPr>
              <a:xfrm>
                <a:off x="3072055" y="2427567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62" name="圖形 47" descr="露齒笑的臉 (無填滿)">
                <a:extLst>
                  <a:ext uri="{FF2B5EF4-FFF2-40B4-BE49-F238E27FC236}">
                    <a16:creationId xmlns:a16="http://schemas.microsoft.com/office/drawing/2014/main" id="{CBDBB9A9-205D-49F4-BFA3-8469D49483DF}"/>
                  </a:ext>
                </a:extLst>
              </p:cNvPr>
              <p:cNvPicPr/>
              <p:nvPr/>
            </p:nvPicPr>
            <p:blipFill>
              <a:blip r:embed="rId10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11"/>
                  </a:ext>
                </a:extLst>
              </a:blip>
              <a:stretch>
                <a:fillRect/>
              </a:stretch>
            </p:blipFill>
            <p:spPr>
              <a:xfrm>
                <a:off x="5509904" y="2397844"/>
                <a:ext cx="952389" cy="952389"/>
              </a:xfrm>
              <a:prstGeom prst="rect">
                <a:avLst/>
              </a:prstGeom>
            </p:spPr>
          </p:pic>
        </p:grpSp>
        <p:grpSp>
          <p:nvGrpSpPr>
            <p:cNvPr id="52" name="群組 51">
              <a:extLst>
                <a:ext uri="{FF2B5EF4-FFF2-40B4-BE49-F238E27FC236}">
                  <a16:creationId xmlns:a16="http://schemas.microsoft.com/office/drawing/2014/main" id="{E75A0CD6-78F3-420B-8E4F-278BC2228A8B}"/>
                </a:ext>
              </a:extLst>
            </p:cNvPr>
            <p:cNvGrpSpPr/>
            <p:nvPr/>
          </p:nvGrpSpPr>
          <p:grpSpPr>
            <a:xfrm>
              <a:off x="1125160" y="4434827"/>
              <a:ext cx="4813845" cy="307777"/>
              <a:chOff x="1089008" y="2936519"/>
              <a:chExt cx="4813845" cy="307777"/>
            </a:xfrm>
          </p:grpSpPr>
          <p:sp>
            <p:nvSpPr>
              <p:cNvPr id="53" name="文字方塊 52">
                <a:extLst>
                  <a:ext uri="{FF2B5EF4-FFF2-40B4-BE49-F238E27FC236}">
                    <a16:creationId xmlns:a16="http://schemas.microsoft.com/office/drawing/2014/main" id="{B1AA4B40-C3A6-4588-92CA-7A8F3E0DBA9F}"/>
                  </a:ext>
                </a:extLst>
              </p:cNvPr>
              <p:cNvSpPr txBox="1"/>
              <p:nvPr/>
            </p:nvSpPr>
            <p:spPr>
              <a:xfrm>
                <a:off x="1089008" y="2936519"/>
                <a:ext cx="6319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solidFill>
                      <a:schemeClr val="accent1">
                        <a:lumMod val="75000"/>
                      </a:schemeClr>
                    </a:solidFill>
                    <a:latin typeface="Letters for Learners" pitchFamily="2" charset="0"/>
                  </a:rPr>
                  <a:t>angry</a:t>
                </a:r>
                <a:endParaRPr lang="zh-TW" altLang="en-US" sz="1400" dirty="0">
                  <a:solidFill>
                    <a:schemeClr val="accent1">
                      <a:lumMod val="75000"/>
                    </a:schemeClr>
                  </a:solidFill>
                  <a:latin typeface="Letters for Learners" pitchFamily="2" charset="0"/>
                </a:endParaRPr>
              </a:p>
            </p:txBody>
          </p:sp>
          <p:sp>
            <p:nvSpPr>
              <p:cNvPr id="54" name="文字方塊 53">
                <a:extLst>
                  <a:ext uri="{FF2B5EF4-FFF2-40B4-BE49-F238E27FC236}">
                    <a16:creationId xmlns:a16="http://schemas.microsoft.com/office/drawing/2014/main" id="{A26F3DB5-532B-419B-8F5A-564E8D70119B}"/>
                  </a:ext>
                </a:extLst>
              </p:cNvPr>
              <p:cNvSpPr txBox="1"/>
              <p:nvPr/>
            </p:nvSpPr>
            <p:spPr>
              <a:xfrm>
                <a:off x="1871261" y="2936519"/>
                <a:ext cx="115768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solidFill>
                      <a:schemeClr val="accent1">
                        <a:lumMod val="75000"/>
                      </a:schemeClr>
                    </a:solidFill>
                    <a:latin typeface="Letters for Learners" pitchFamily="2" charset="0"/>
                  </a:rPr>
                  <a:t>not so good</a:t>
                </a:r>
                <a:endParaRPr lang="zh-TW" altLang="en-US" sz="1400" dirty="0">
                  <a:solidFill>
                    <a:schemeClr val="accent1">
                      <a:lumMod val="75000"/>
                    </a:schemeClr>
                  </a:solidFill>
                  <a:latin typeface="Letters for Learners" pitchFamily="2" charset="0"/>
                </a:endParaRPr>
              </a:p>
            </p:txBody>
          </p:sp>
          <p:sp>
            <p:nvSpPr>
              <p:cNvPr id="55" name="文字方塊 54">
                <a:extLst>
                  <a:ext uri="{FF2B5EF4-FFF2-40B4-BE49-F238E27FC236}">
                    <a16:creationId xmlns:a16="http://schemas.microsoft.com/office/drawing/2014/main" id="{5EE36239-89B4-4C99-A4E5-F787BB8B83DC}"/>
                  </a:ext>
                </a:extLst>
              </p:cNvPr>
              <p:cNvSpPr txBox="1"/>
              <p:nvPr/>
            </p:nvSpPr>
            <p:spPr>
              <a:xfrm>
                <a:off x="3267653" y="2936519"/>
                <a:ext cx="4587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solidFill>
                      <a:schemeClr val="accent1">
                        <a:lumMod val="75000"/>
                      </a:schemeClr>
                    </a:solidFill>
                    <a:latin typeface="Letters for Learners" pitchFamily="2" charset="0"/>
                  </a:rPr>
                  <a:t>sad</a:t>
                </a:r>
                <a:endParaRPr lang="zh-TW" altLang="en-US" sz="1400" dirty="0">
                  <a:solidFill>
                    <a:schemeClr val="accent1">
                      <a:lumMod val="75000"/>
                    </a:schemeClr>
                  </a:solidFill>
                  <a:latin typeface="Letters for Learners" pitchFamily="2" charset="0"/>
                </a:endParaRPr>
              </a:p>
            </p:txBody>
          </p:sp>
          <p:sp>
            <p:nvSpPr>
              <p:cNvPr id="56" name="文字方塊 55">
                <a:extLst>
                  <a:ext uri="{FF2B5EF4-FFF2-40B4-BE49-F238E27FC236}">
                    <a16:creationId xmlns:a16="http://schemas.microsoft.com/office/drawing/2014/main" id="{2BCBF12C-C8CE-4702-BE45-4B5511C8EE4A}"/>
                  </a:ext>
                </a:extLst>
              </p:cNvPr>
              <p:cNvSpPr txBox="1"/>
              <p:nvPr/>
            </p:nvSpPr>
            <p:spPr>
              <a:xfrm>
                <a:off x="4212939" y="2936519"/>
                <a:ext cx="6078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solidFill>
                      <a:schemeClr val="accent1">
                        <a:lumMod val="75000"/>
                      </a:schemeClr>
                    </a:solidFill>
                    <a:latin typeface="Letters for Learners" pitchFamily="2" charset="0"/>
                  </a:rPr>
                  <a:t>good</a:t>
                </a:r>
                <a:endParaRPr lang="zh-TW" altLang="en-US" sz="1400" dirty="0">
                  <a:solidFill>
                    <a:schemeClr val="accent1">
                      <a:lumMod val="75000"/>
                    </a:schemeClr>
                  </a:solidFill>
                  <a:latin typeface="Letters for Learners" pitchFamily="2" charset="0"/>
                </a:endParaRPr>
              </a:p>
            </p:txBody>
          </p:sp>
          <p:sp>
            <p:nvSpPr>
              <p:cNvPr id="57" name="文字方塊 56">
                <a:extLst>
                  <a:ext uri="{FF2B5EF4-FFF2-40B4-BE49-F238E27FC236}">
                    <a16:creationId xmlns:a16="http://schemas.microsoft.com/office/drawing/2014/main" id="{3B20DE6F-E47C-4C10-9368-13ADF061D4D3}"/>
                  </a:ext>
                </a:extLst>
              </p:cNvPr>
              <p:cNvSpPr txBox="1"/>
              <p:nvPr/>
            </p:nvSpPr>
            <p:spPr>
              <a:xfrm>
                <a:off x="5227668" y="2936519"/>
                <a:ext cx="6751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solidFill>
                      <a:schemeClr val="accent1">
                        <a:lumMod val="75000"/>
                      </a:schemeClr>
                    </a:solidFill>
                    <a:latin typeface="Letters for Learners" pitchFamily="2" charset="0"/>
                  </a:rPr>
                  <a:t>happy</a:t>
                </a:r>
                <a:endParaRPr lang="zh-TW" altLang="en-US" sz="1400" dirty="0">
                  <a:solidFill>
                    <a:schemeClr val="accent1">
                      <a:lumMod val="75000"/>
                    </a:schemeClr>
                  </a:solidFill>
                  <a:latin typeface="Letters for Learners" pitchFamily="2" charset="0"/>
                </a:endParaRPr>
              </a:p>
            </p:txBody>
          </p:sp>
        </p:grpSp>
      </p:grpSp>
      <p:grpSp>
        <p:nvGrpSpPr>
          <p:cNvPr id="63" name="群組 62">
            <a:extLst>
              <a:ext uri="{FF2B5EF4-FFF2-40B4-BE49-F238E27FC236}">
                <a16:creationId xmlns:a16="http://schemas.microsoft.com/office/drawing/2014/main" id="{AA6AD9B9-8304-4FA9-B074-9478DDCB07F6}"/>
              </a:ext>
            </a:extLst>
          </p:cNvPr>
          <p:cNvGrpSpPr/>
          <p:nvPr/>
        </p:nvGrpSpPr>
        <p:grpSpPr>
          <a:xfrm>
            <a:off x="960729" y="3883866"/>
            <a:ext cx="4941096" cy="965112"/>
            <a:chOff x="1065073" y="3777492"/>
            <a:chExt cx="4941096" cy="965112"/>
          </a:xfrm>
        </p:grpSpPr>
        <p:grpSp>
          <p:nvGrpSpPr>
            <p:cNvPr id="64" name="群組 63">
              <a:extLst>
                <a:ext uri="{FF2B5EF4-FFF2-40B4-BE49-F238E27FC236}">
                  <a16:creationId xmlns:a16="http://schemas.microsoft.com/office/drawing/2014/main" id="{BB3A9245-D936-435E-BD48-73366121A912}"/>
                </a:ext>
              </a:extLst>
            </p:cNvPr>
            <p:cNvGrpSpPr/>
            <p:nvPr/>
          </p:nvGrpSpPr>
          <p:grpSpPr>
            <a:xfrm>
              <a:off x="1065073" y="3777492"/>
              <a:ext cx="4941096" cy="807442"/>
              <a:chOff x="634204" y="2397844"/>
              <a:chExt cx="5828089" cy="952389"/>
            </a:xfrm>
          </p:grpSpPr>
          <p:pic>
            <p:nvPicPr>
              <p:cNvPr id="71" name="圖形 68" descr="笑臉 (無填滿)">
                <a:extLst>
                  <a:ext uri="{FF2B5EF4-FFF2-40B4-BE49-F238E27FC236}">
                    <a16:creationId xmlns:a16="http://schemas.microsoft.com/office/drawing/2014/main" id="{54461608-8E70-4185-9FF3-FA54F5401E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p:blipFill>
            <p:spPr>
              <a:xfrm>
                <a:off x="4290981" y="2427567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72" name="圖形 69" descr="生氣的臉 (無填滿)">
                <a:extLst>
                  <a:ext uri="{FF2B5EF4-FFF2-40B4-BE49-F238E27FC236}">
                    <a16:creationId xmlns:a16="http://schemas.microsoft.com/office/drawing/2014/main" id="{7A1934D8-33AE-48CE-BE3F-671BD2620D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5"/>
                  </a:ext>
                </a:extLst>
              </a:blip>
              <a:stretch>
                <a:fillRect/>
              </a:stretch>
            </p:blipFill>
            <p:spPr>
              <a:xfrm>
                <a:off x="634204" y="2427566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73" name="圖形 70" descr="無表情 (無填滿)">
                <a:extLst>
                  <a:ext uri="{FF2B5EF4-FFF2-40B4-BE49-F238E27FC236}">
                    <a16:creationId xmlns:a16="http://schemas.microsoft.com/office/drawing/2014/main" id="{53357289-7556-450F-8178-55C6A610B7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7"/>
                  </a:ext>
                </a:extLst>
              </a:blip>
              <a:stretch>
                <a:fillRect/>
              </a:stretch>
            </p:blipFill>
            <p:spPr>
              <a:xfrm>
                <a:off x="1853130" y="2427567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74" name="圖形 71" descr="嚎啕大哭 (無填滿)">
                <a:extLst>
                  <a:ext uri="{FF2B5EF4-FFF2-40B4-BE49-F238E27FC236}">
                    <a16:creationId xmlns:a16="http://schemas.microsoft.com/office/drawing/2014/main" id="{F0300502-D10A-43CF-9301-6561C9C665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9"/>
                  </a:ext>
                </a:extLst>
              </a:blip>
              <a:stretch>
                <a:fillRect/>
              </a:stretch>
            </p:blipFill>
            <p:spPr>
              <a:xfrm>
                <a:off x="3072055" y="2427567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75" name="圖形 47" descr="露齒笑的臉 (無填滿)">
                <a:extLst>
                  <a:ext uri="{FF2B5EF4-FFF2-40B4-BE49-F238E27FC236}">
                    <a16:creationId xmlns:a16="http://schemas.microsoft.com/office/drawing/2014/main" id="{CBDBB9A9-205D-49F4-BFA3-8469D49483DF}"/>
                  </a:ext>
                </a:extLst>
              </p:cNvPr>
              <p:cNvPicPr/>
              <p:nvPr/>
            </p:nvPicPr>
            <p:blipFill>
              <a:blip r:embed="rId10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11"/>
                  </a:ext>
                </a:extLst>
              </a:blip>
              <a:stretch>
                <a:fillRect/>
              </a:stretch>
            </p:blipFill>
            <p:spPr>
              <a:xfrm>
                <a:off x="5509904" y="2397844"/>
                <a:ext cx="952389" cy="952389"/>
              </a:xfrm>
              <a:prstGeom prst="rect">
                <a:avLst/>
              </a:prstGeom>
            </p:spPr>
          </p:pic>
        </p:grpSp>
        <p:grpSp>
          <p:nvGrpSpPr>
            <p:cNvPr id="65" name="群組 64">
              <a:extLst>
                <a:ext uri="{FF2B5EF4-FFF2-40B4-BE49-F238E27FC236}">
                  <a16:creationId xmlns:a16="http://schemas.microsoft.com/office/drawing/2014/main" id="{E75A0CD6-78F3-420B-8E4F-278BC2228A8B}"/>
                </a:ext>
              </a:extLst>
            </p:cNvPr>
            <p:cNvGrpSpPr/>
            <p:nvPr/>
          </p:nvGrpSpPr>
          <p:grpSpPr>
            <a:xfrm>
              <a:off x="1125160" y="4434827"/>
              <a:ext cx="4813845" cy="307777"/>
              <a:chOff x="1089008" y="2936519"/>
              <a:chExt cx="4813845" cy="307777"/>
            </a:xfrm>
          </p:grpSpPr>
          <p:sp>
            <p:nvSpPr>
              <p:cNvPr id="66" name="文字方塊 65">
                <a:extLst>
                  <a:ext uri="{FF2B5EF4-FFF2-40B4-BE49-F238E27FC236}">
                    <a16:creationId xmlns:a16="http://schemas.microsoft.com/office/drawing/2014/main" id="{B1AA4B40-C3A6-4588-92CA-7A8F3E0DBA9F}"/>
                  </a:ext>
                </a:extLst>
              </p:cNvPr>
              <p:cNvSpPr txBox="1"/>
              <p:nvPr/>
            </p:nvSpPr>
            <p:spPr>
              <a:xfrm>
                <a:off x="1089008" y="2936519"/>
                <a:ext cx="6319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solidFill>
                      <a:schemeClr val="accent1">
                        <a:lumMod val="75000"/>
                      </a:schemeClr>
                    </a:solidFill>
                    <a:latin typeface="Letters for Learners" pitchFamily="2" charset="0"/>
                  </a:rPr>
                  <a:t>angry</a:t>
                </a:r>
                <a:endParaRPr lang="zh-TW" altLang="en-US" sz="1400" dirty="0">
                  <a:solidFill>
                    <a:schemeClr val="accent1">
                      <a:lumMod val="75000"/>
                    </a:schemeClr>
                  </a:solidFill>
                  <a:latin typeface="Letters for Learners" pitchFamily="2" charset="0"/>
                </a:endParaRPr>
              </a:p>
            </p:txBody>
          </p:sp>
          <p:sp>
            <p:nvSpPr>
              <p:cNvPr id="67" name="文字方塊 66">
                <a:extLst>
                  <a:ext uri="{FF2B5EF4-FFF2-40B4-BE49-F238E27FC236}">
                    <a16:creationId xmlns:a16="http://schemas.microsoft.com/office/drawing/2014/main" id="{A26F3DB5-532B-419B-8F5A-564E8D70119B}"/>
                  </a:ext>
                </a:extLst>
              </p:cNvPr>
              <p:cNvSpPr txBox="1"/>
              <p:nvPr/>
            </p:nvSpPr>
            <p:spPr>
              <a:xfrm>
                <a:off x="1871261" y="2936519"/>
                <a:ext cx="115768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solidFill>
                      <a:schemeClr val="accent1">
                        <a:lumMod val="75000"/>
                      </a:schemeClr>
                    </a:solidFill>
                    <a:latin typeface="Letters for Learners" pitchFamily="2" charset="0"/>
                  </a:rPr>
                  <a:t>not so good</a:t>
                </a:r>
                <a:endParaRPr lang="zh-TW" altLang="en-US" sz="1400" dirty="0">
                  <a:solidFill>
                    <a:schemeClr val="accent1">
                      <a:lumMod val="75000"/>
                    </a:schemeClr>
                  </a:solidFill>
                  <a:latin typeface="Letters for Learners" pitchFamily="2" charset="0"/>
                </a:endParaRPr>
              </a:p>
            </p:txBody>
          </p:sp>
          <p:sp>
            <p:nvSpPr>
              <p:cNvPr id="68" name="文字方塊 67">
                <a:extLst>
                  <a:ext uri="{FF2B5EF4-FFF2-40B4-BE49-F238E27FC236}">
                    <a16:creationId xmlns:a16="http://schemas.microsoft.com/office/drawing/2014/main" id="{5EE36239-89B4-4C99-A4E5-F787BB8B83DC}"/>
                  </a:ext>
                </a:extLst>
              </p:cNvPr>
              <p:cNvSpPr txBox="1"/>
              <p:nvPr/>
            </p:nvSpPr>
            <p:spPr>
              <a:xfrm>
                <a:off x="3267653" y="2936519"/>
                <a:ext cx="4587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solidFill>
                      <a:schemeClr val="accent1">
                        <a:lumMod val="75000"/>
                      </a:schemeClr>
                    </a:solidFill>
                    <a:latin typeface="Letters for Learners" pitchFamily="2" charset="0"/>
                  </a:rPr>
                  <a:t>sad</a:t>
                </a:r>
                <a:endParaRPr lang="zh-TW" altLang="en-US" sz="1400" dirty="0">
                  <a:solidFill>
                    <a:schemeClr val="accent1">
                      <a:lumMod val="75000"/>
                    </a:schemeClr>
                  </a:solidFill>
                  <a:latin typeface="Letters for Learners" pitchFamily="2" charset="0"/>
                </a:endParaRPr>
              </a:p>
            </p:txBody>
          </p:sp>
          <p:sp>
            <p:nvSpPr>
              <p:cNvPr id="69" name="文字方塊 68">
                <a:extLst>
                  <a:ext uri="{FF2B5EF4-FFF2-40B4-BE49-F238E27FC236}">
                    <a16:creationId xmlns:a16="http://schemas.microsoft.com/office/drawing/2014/main" id="{2BCBF12C-C8CE-4702-BE45-4B5511C8EE4A}"/>
                  </a:ext>
                </a:extLst>
              </p:cNvPr>
              <p:cNvSpPr txBox="1"/>
              <p:nvPr/>
            </p:nvSpPr>
            <p:spPr>
              <a:xfrm>
                <a:off x="4212939" y="2936519"/>
                <a:ext cx="6078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solidFill>
                      <a:schemeClr val="accent1">
                        <a:lumMod val="75000"/>
                      </a:schemeClr>
                    </a:solidFill>
                    <a:latin typeface="Letters for Learners" pitchFamily="2" charset="0"/>
                  </a:rPr>
                  <a:t>good</a:t>
                </a:r>
                <a:endParaRPr lang="zh-TW" altLang="en-US" sz="1400" dirty="0">
                  <a:solidFill>
                    <a:schemeClr val="accent1">
                      <a:lumMod val="75000"/>
                    </a:schemeClr>
                  </a:solidFill>
                  <a:latin typeface="Letters for Learners" pitchFamily="2" charset="0"/>
                </a:endParaRPr>
              </a:p>
            </p:txBody>
          </p:sp>
          <p:sp>
            <p:nvSpPr>
              <p:cNvPr id="70" name="文字方塊 69">
                <a:extLst>
                  <a:ext uri="{FF2B5EF4-FFF2-40B4-BE49-F238E27FC236}">
                    <a16:creationId xmlns:a16="http://schemas.microsoft.com/office/drawing/2014/main" id="{3B20DE6F-E47C-4C10-9368-13ADF061D4D3}"/>
                  </a:ext>
                </a:extLst>
              </p:cNvPr>
              <p:cNvSpPr txBox="1"/>
              <p:nvPr/>
            </p:nvSpPr>
            <p:spPr>
              <a:xfrm>
                <a:off x="5227668" y="2936519"/>
                <a:ext cx="6751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dirty="0">
                    <a:solidFill>
                      <a:schemeClr val="accent1">
                        <a:lumMod val="75000"/>
                      </a:schemeClr>
                    </a:solidFill>
                    <a:latin typeface="Letters for Learners" pitchFamily="2" charset="0"/>
                  </a:rPr>
                  <a:t>happy</a:t>
                </a:r>
                <a:endParaRPr lang="zh-TW" altLang="en-US" sz="1400" dirty="0">
                  <a:solidFill>
                    <a:schemeClr val="accent1">
                      <a:lumMod val="75000"/>
                    </a:schemeClr>
                  </a:solidFill>
                  <a:latin typeface="Letters for Learners" pitchFamily="2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8676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圓角矩形 3">
            <a:extLst>
              <a:ext uri="{FF2B5EF4-FFF2-40B4-BE49-F238E27FC236}">
                <a16:creationId xmlns:a16="http://schemas.microsoft.com/office/drawing/2014/main" id="{B3ED18A3-07C9-46BA-B51C-38F7A60FB17C}"/>
              </a:ext>
            </a:extLst>
          </p:cNvPr>
          <p:cNvSpPr/>
          <p:nvPr/>
        </p:nvSpPr>
        <p:spPr>
          <a:xfrm>
            <a:off x="1374954" y="201634"/>
            <a:ext cx="4108092" cy="57888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altLang="zh-TW" sz="2800" b="1" kern="100" dirty="0">
                <a:latin typeface="Letters for Learners" pitchFamily="2" charset="0"/>
                <a:ea typeface="微軟正黑體" panose="020B0604030504040204" pitchFamily="34" charset="-120"/>
                <a:cs typeface="Letters for Learners" pitchFamily="2" charset="0"/>
              </a:rPr>
              <a:t>The Manner of Sharing</a:t>
            </a:r>
            <a:endParaRPr lang="zh-TW" altLang="en-US" sz="2800" dirty="0"/>
          </a:p>
        </p:txBody>
      </p:sp>
      <p:grpSp>
        <p:nvGrpSpPr>
          <p:cNvPr id="25" name="群組 24">
            <a:extLst>
              <a:ext uri="{FF2B5EF4-FFF2-40B4-BE49-F238E27FC236}">
                <a16:creationId xmlns:a16="http://schemas.microsoft.com/office/drawing/2014/main" id="{9340A162-1435-42C4-8804-85808C2428F7}"/>
              </a:ext>
            </a:extLst>
          </p:cNvPr>
          <p:cNvGrpSpPr/>
          <p:nvPr/>
        </p:nvGrpSpPr>
        <p:grpSpPr>
          <a:xfrm>
            <a:off x="143124" y="4844651"/>
            <a:ext cx="2189364" cy="715344"/>
            <a:chOff x="182880" y="4782648"/>
            <a:chExt cx="2189364" cy="715344"/>
          </a:xfrm>
        </p:grpSpPr>
        <p:sp>
          <p:nvSpPr>
            <p:cNvPr id="23" name="語音泡泡: 圓角矩形 22">
              <a:extLst>
                <a:ext uri="{FF2B5EF4-FFF2-40B4-BE49-F238E27FC236}">
                  <a16:creationId xmlns:a16="http://schemas.microsoft.com/office/drawing/2014/main" id="{46603B3A-969A-417E-B83B-3D92E1CDAD4D}"/>
                </a:ext>
              </a:extLst>
            </p:cNvPr>
            <p:cNvSpPr/>
            <p:nvPr/>
          </p:nvSpPr>
          <p:spPr>
            <a:xfrm>
              <a:off x="182880" y="4782648"/>
              <a:ext cx="2189364" cy="715344"/>
            </a:xfrm>
            <a:prstGeom prst="wedgeRoundRectCallout">
              <a:avLst>
                <a:gd name="adj1" fmla="val 57511"/>
                <a:gd name="adj2" fmla="val 31364"/>
                <a:gd name="adj3" fmla="val 16667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5" name="image6.png">
              <a:extLst>
                <a:ext uri="{FF2B5EF4-FFF2-40B4-BE49-F238E27FC236}">
                  <a16:creationId xmlns:a16="http://schemas.microsoft.com/office/drawing/2014/main" id="{8CDB0790-0372-47FA-A985-62C0620FE070}"/>
                </a:ext>
              </a:extLst>
            </p:cNvPr>
            <p:cNvPicPr/>
            <p:nvPr/>
          </p:nvPicPr>
          <p:blipFill rotWithShape="1"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37338" t="5127" r="10478" b="63699"/>
            <a:stretch/>
          </p:blipFill>
          <p:spPr>
            <a:xfrm>
              <a:off x="360949" y="4789344"/>
              <a:ext cx="1833226" cy="708648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6" name="image1.png">
            <a:extLst>
              <a:ext uri="{FF2B5EF4-FFF2-40B4-BE49-F238E27FC236}">
                <a16:creationId xmlns:a16="http://schemas.microsoft.com/office/drawing/2014/main" id="{B9A5EEEF-D5AC-4963-8852-7CEFA9028EA2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400007" y="6039681"/>
            <a:ext cx="6097706" cy="3730945"/>
          </a:xfrm>
          <a:prstGeom prst="rect">
            <a:avLst/>
          </a:prstGeom>
          <a:ln w="28575">
            <a:solidFill>
              <a:schemeClr val="tx1"/>
            </a:solidFill>
            <a:prstDash val="dash"/>
          </a:ln>
        </p:spPr>
      </p:pic>
      <p:grpSp>
        <p:nvGrpSpPr>
          <p:cNvPr id="21" name="群組 20">
            <a:extLst>
              <a:ext uri="{FF2B5EF4-FFF2-40B4-BE49-F238E27FC236}">
                <a16:creationId xmlns:a16="http://schemas.microsoft.com/office/drawing/2014/main" id="{501E6139-A7B2-495D-A453-9448E45856F1}"/>
              </a:ext>
            </a:extLst>
          </p:cNvPr>
          <p:cNvGrpSpPr/>
          <p:nvPr/>
        </p:nvGrpSpPr>
        <p:grpSpPr>
          <a:xfrm>
            <a:off x="370217" y="967941"/>
            <a:ext cx="6117566" cy="2842572"/>
            <a:chOff x="400006" y="1016434"/>
            <a:chExt cx="6097706" cy="2833344"/>
          </a:xfrm>
        </p:grpSpPr>
        <p:pic>
          <p:nvPicPr>
            <p:cNvPr id="3" name="image5.png">
              <a:extLst>
                <a:ext uri="{FF2B5EF4-FFF2-40B4-BE49-F238E27FC236}">
                  <a16:creationId xmlns:a16="http://schemas.microsoft.com/office/drawing/2014/main" id="{8B17F49F-C0F2-4157-9E36-AEE0C4AA6DF8}"/>
                </a:ext>
              </a:extLst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400006" y="1016434"/>
              <a:ext cx="6097706" cy="283334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20" name="群組 19">
              <a:extLst>
                <a:ext uri="{FF2B5EF4-FFF2-40B4-BE49-F238E27FC236}">
                  <a16:creationId xmlns:a16="http://schemas.microsoft.com/office/drawing/2014/main" id="{1155302F-CFB0-4182-B9DE-EFEF3F58955D}"/>
                </a:ext>
              </a:extLst>
            </p:cNvPr>
            <p:cNvGrpSpPr/>
            <p:nvPr/>
          </p:nvGrpSpPr>
          <p:grpSpPr>
            <a:xfrm>
              <a:off x="2232838" y="1354561"/>
              <a:ext cx="1329069" cy="2429306"/>
              <a:chOff x="2232838" y="1354561"/>
              <a:chExt cx="1329069" cy="2429306"/>
            </a:xfrm>
          </p:grpSpPr>
          <p:sp>
            <p:nvSpPr>
              <p:cNvPr id="8" name="矩形: 圓角 7">
                <a:extLst>
                  <a:ext uri="{FF2B5EF4-FFF2-40B4-BE49-F238E27FC236}">
                    <a16:creationId xmlns:a16="http://schemas.microsoft.com/office/drawing/2014/main" id="{9CE43227-59EA-4C52-85A9-FB593FCD5D72}"/>
                  </a:ext>
                </a:extLst>
              </p:cNvPr>
              <p:cNvSpPr/>
              <p:nvPr/>
            </p:nvSpPr>
            <p:spPr>
              <a:xfrm>
                <a:off x="2232838" y="1354561"/>
                <a:ext cx="1249328" cy="242930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cxnSp>
            <p:nvCxnSpPr>
              <p:cNvPr id="11" name="直線單箭頭接點 10">
                <a:extLst>
                  <a:ext uri="{FF2B5EF4-FFF2-40B4-BE49-F238E27FC236}">
                    <a16:creationId xmlns:a16="http://schemas.microsoft.com/office/drawing/2014/main" id="{E4FB2EFD-84D2-4860-9D67-3F6E9B9E8B43}"/>
                  </a:ext>
                </a:extLst>
              </p:cNvPr>
              <p:cNvCxnSpPr>
                <a:cxnSpLocks/>
                <a:stCxn id="8" idx="1"/>
              </p:cNvCxnSpPr>
              <p:nvPr/>
            </p:nvCxnSpPr>
            <p:spPr>
              <a:xfrm flipV="1">
                <a:off x="2232838" y="1765005"/>
                <a:ext cx="1249328" cy="804209"/>
              </a:xfrm>
              <a:prstGeom prst="straightConnector1">
                <a:avLst/>
              </a:prstGeom>
              <a:ln w="571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單箭頭接點 11">
                <a:extLst>
                  <a:ext uri="{FF2B5EF4-FFF2-40B4-BE49-F238E27FC236}">
                    <a16:creationId xmlns:a16="http://schemas.microsoft.com/office/drawing/2014/main" id="{EF58A669-4929-4E2B-905A-C13A9FB824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32838" y="2569214"/>
                <a:ext cx="1329069" cy="766467"/>
              </a:xfrm>
              <a:prstGeom prst="straightConnector1">
                <a:avLst/>
              </a:prstGeom>
              <a:ln w="571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文字方塊 15">
                <a:extLst>
                  <a:ext uri="{FF2B5EF4-FFF2-40B4-BE49-F238E27FC236}">
                    <a16:creationId xmlns:a16="http://schemas.microsoft.com/office/drawing/2014/main" id="{A152F427-E0F7-4C0C-A162-2162005A2DD4}"/>
                  </a:ext>
                </a:extLst>
              </p:cNvPr>
              <p:cNvSpPr txBox="1"/>
              <p:nvPr/>
            </p:nvSpPr>
            <p:spPr>
              <a:xfrm>
                <a:off x="2395534" y="1485897"/>
                <a:ext cx="719104" cy="519351"/>
              </a:xfrm>
              <a:prstGeom prst="ellipse">
                <a:avLst/>
              </a:prstGeom>
              <a:noFill/>
              <a:ln w="28575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>
                    <a:solidFill>
                      <a:srgbClr val="C00000"/>
                    </a:solidFill>
                  </a:rPr>
                  <a:t>YES</a:t>
                </a:r>
                <a:endParaRPr lang="zh-TW" altLang="en-US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7" name="文字方塊 16">
                <a:extLst>
                  <a:ext uri="{FF2B5EF4-FFF2-40B4-BE49-F238E27FC236}">
                    <a16:creationId xmlns:a16="http://schemas.microsoft.com/office/drawing/2014/main" id="{AE6CD346-0F00-41CC-94CE-2C91D5C3B257}"/>
                  </a:ext>
                </a:extLst>
              </p:cNvPr>
              <p:cNvSpPr txBox="1"/>
              <p:nvPr/>
            </p:nvSpPr>
            <p:spPr>
              <a:xfrm>
                <a:off x="2443381" y="3097461"/>
                <a:ext cx="719104" cy="519351"/>
              </a:xfrm>
              <a:prstGeom prst="ellipse">
                <a:avLst/>
              </a:prstGeom>
              <a:noFill/>
              <a:ln w="28575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>
                    <a:solidFill>
                      <a:srgbClr val="C00000"/>
                    </a:solidFill>
                  </a:rPr>
                  <a:t>NO</a:t>
                </a:r>
                <a:endParaRPr lang="zh-TW" altLang="en-US" dirty="0">
                  <a:solidFill>
                    <a:srgbClr val="C00000"/>
                  </a:solidFill>
                </a:endParaRPr>
              </a:p>
            </p:txBody>
          </p:sp>
        </p:grpSp>
      </p:grpSp>
      <p:pic>
        <p:nvPicPr>
          <p:cNvPr id="18" name="image6.png">
            <a:extLst>
              <a:ext uri="{FF2B5EF4-FFF2-40B4-BE49-F238E27FC236}">
                <a16:creationId xmlns:a16="http://schemas.microsoft.com/office/drawing/2014/main" id="{48F634A2-6620-45E1-BA59-5A9E6E9AAD74}"/>
              </a:ext>
            </a:extLst>
          </p:cNvPr>
          <p:cNvPicPr/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5738" t="43106" r="1"/>
          <a:stretch/>
        </p:blipFill>
        <p:spPr>
          <a:xfrm>
            <a:off x="4231116" y="4423444"/>
            <a:ext cx="2523120" cy="1433726"/>
          </a:xfrm>
          <a:prstGeom prst="rect">
            <a:avLst/>
          </a:prstGeom>
          <a:ln>
            <a:noFill/>
          </a:ln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09AC7FE0-D2D6-4AB5-9D4A-D3C3A5801A91}"/>
              </a:ext>
            </a:extLst>
          </p:cNvPr>
          <p:cNvSpPr/>
          <p:nvPr/>
        </p:nvSpPr>
        <p:spPr>
          <a:xfrm>
            <a:off x="4965192" y="8762920"/>
            <a:ext cx="1435608" cy="966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A9C7FD47-26E3-4FFE-9BF6-B20841918E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8F6E9"/>
              </a:clrFrom>
              <a:clrTo>
                <a:srgbClr val="F8F6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54" b="32006"/>
          <a:stretch/>
        </p:blipFill>
        <p:spPr bwMode="auto">
          <a:xfrm>
            <a:off x="1323940" y="3908368"/>
            <a:ext cx="3601496" cy="2071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849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>
            <a:extLst>
              <a:ext uri="{FF2B5EF4-FFF2-40B4-BE49-F238E27FC236}">
                <a16:creationId xmlns:a16="http://schemas.microsoft.com/office/drawing/2014/main" id="{C7559AC8-E627-4061-81AA-B0E4B670BFF7}"/>
              </a:ext>
            </a:extLst>
          </p:cNvPr>
          <p:cNvSpPr txBox="1"/>
          <p:nvPr/>
        </p:nvSpPr>
        <p:spPr>
          <a:xfrm>
            <a:off x="1306512" y="336905"/>
            <a:ext cx="4244977" cy="57888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2800" b="1" dirty="0">
                <a:latin typeface="Letters for Learners" pitchFamily="2" charset="0"/>
              </a:rPr>
              <a:t>What can be shared?</a:t>
            </a:r>
            <a:endParaRPr lang="zh-TW" altLang="en-US" sz="2800" b="1" dirty="0">
              <a:latin typeface="Letters for Learners" pitchFamily="2" charset="0"/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098ED410-9016-4E00-9AED-6CB37CC2A2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8F6E9"/>
              </a:clrFrom>
              <a:clrTo>
                <a:srgbClr val="F8F6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938"/>
          <a:stretch/>
        </p:blipFill>
        <p:spPr>
          <a:xfrm rot="10800000" flipH="1" flipV="1">
            <a:off x="926774" y="1336801"/>
            <a:ext cx="5004454" cy="2986872"/>
          </a:xfrm>
          <a:prstGeom prst="rect">
            <a:avLst/>
          </a:prstGeom>
        </p:spPr>
      </p:pic>
      <p:sp>
        <p:nvSpPr>
          <p:cNvPr id="5" name="標題 1">
            <a:extLst>
              <a:ext uri="{FF2B5EF4-FFF2-40B4-BE49-F238E27FC236}">
                <a16:creationId xmlns:a16="http://schemas.microsoft.com/office/drawing/2014/main" id="{B6237A15-3192-4920-99F8-6C7783D24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213" y="694042"/>
            <a:ext cx="5632451" cy="1017696"/>
          </a:xfrm>
        </p:spPr>
        <p:txBody>
          <a:bodyPr>
            <a:normAutofit/>
          </a:bodyPr>
          <a:lstStyle/>
          <a:p>
            <a:pPr marL="285725" indent="-285725">
              <a:buFont typeface="Arial" panose="020B0604020202020204" pitchFamily="34" charset="0"/>
              <a:buChar char="•"/>
            </a:pPr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什麼東西可以分享呢</a:t>
            </a: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把他們寫下來或畫出來吧</a:t>
            </a: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!</a:t>
            </a:r>
            <a:endParaRPr lang="zh-TW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366441" y="3278871"/>
            <a:ext cx="6282429" cy="2771397"/>
            <a:chOff x="366441" y="3278871"/>
            <a:chExt cx="6282429" cy="2771397"/>
          </a:xfrm>
        </p:grpSpPr>
        <p:pic>
          <p:nvPicPr>
            <p:cNvPr id="6" name="圖形 5" descr="鉛筆">
              <a:extLst>
                <a:ext uri="{FF2B5EF4-FFF2-40B4-BE49-F238E27FC236}">
                  <a16:creationId xmlns:a16="http://schemas.microsoft.com/office/drawing/2014/main" id="{4891FB36-3C21-4BE0-AEC7-9908C7C2F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 rot="20639631">
              <a:off x="465647" y="4362998"/>
              <a:ext cx="814394" cy="814394"/>
            </a:xfrm>
            <a:prstGeom prst="rect">
              <a:avLst/>
            </a:prstGeom>
          </p:spPr>
        </p:pic>
        <p:pic>
          <p:nvPicPr>
            <p:cNvPr id="11" name="圖形 10" descr="橡皮擦">
              <a:extLst>
                <a:ext uri="{FF2B5EF4-FFF2-40B4-BE49-F238E27FC236}">
                  <a16:creationId xmlns:a16="http://schemas.microsoft.com/office/drawing/2014/main" id="{5256CC35-E990-4F30-9DC7-F9B3CE408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 flipH="1">
              <a:off x="1671266" y="4531062"/>
              <a:ext cx="820686" cy="820686"/>
            </a:xfrm>
            <a:prstGeom prst="rect">
              <a:avLst/>
            </a:prstGeom>
          </p:spPr>
        </p:pic>
        <p:pic>
          <p:nvPicPr>
            <p:cNvPr id="15" name="圖形 14" descr="闔上的書本">
              <a:extLst>
                <a:ext uri="{FF2B5EF4-FFF2-40B4-BE49-F238E27FC236}">
                  <a16:creationId xmlns:a16="http://schemas.microsoft.com/office/drawing/2014/main" id="{C9318989-001E-47DC-9D50-CC6B73E8D9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 rot="1150490">
              <a:off x="4183661" y="3278871"/>
              <a:ext cx="1056242" cy="1056242"/>
            </a:xfrm>
            <a:prstGeom prst="rect">
              <a:avLst/>
            </a:prstGeom>
          </p:spPr>
        </p:pic>
        <p:pic>
          <p:nvPicPr>
            <p:cNvPr id="17" name="圖形 16" descr="尺">
              <a:extLst>
                <a:ext uri="{FF2B5EF4-FFF2-40B4-BE49-F238E27FC236}">
                  <a16:creationId xmlns:a16="http://schemas.microsoft.com/office/drawing/2014/main" id="{9389AF2A-696C-4D7B-A4CF-D1BF59BEDB2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5651410" y="3821390"/>
              <a:ext cx="914400" cy="914400"/>
            </a:xfrm>
            <a:prstGeom prst="rect">
              <a:avLst/>
            </a:prstGeom>
          </p:spPr>
        </p:pic>
        <p:pic>
          <p:nvPicPr>
            <p:cNvPr id="19" name="圖形 18" descr="沙灘球">
              <a:extLst>
                <a:ext uri="{FF2B5EF4-FFF2-40B4-BE49-F238E27FC236}">
                  <a16:creationId xmlns:a16="http://schemas.microsoft.com/office/drawing/2014/main" id="{C6776933-2A83-4EDF-B926-78D474326D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p:blipFill>
          <p:spPr>
            <a:xfrm>
              <a:off x="2937246" y="4143392"/>
              <a:ext cx="1007384" cy="1007384"/>
            </a:xfrm>
            <a:prstGeom prst="rect">
              <a:avLst/>
            </a:prstGeom>
          </p:spPr>
        </p:pic>
        <p:pic>
          <p:nvPicPr>
            <p:cNvPr id="21" name="圖形 20" descr="剪刀">
              <a:extLst>
                <a:ext uri="{FF2B5EF4-FFF2-40B4-BE49-F238E27FC236}">
                  <a16:creationId xmlns:a16="http://schemas.microsoft.com/office/drawing/2014/main" id="{2F35E71E-0CD6-4565-AD16-D599AED2F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p:blipFill>
          <p:spPr>
            <a:xfrm rot="4666594">
              <a:off x="4966348" y="4868963"/>
              <a:ext cx="914400" cy="914400"/>
            </a:xfrm>
            <a:prstGeom prst="rect">
              <a:avLst/>
            </a:prstGeom>
          </p:spPr>
        </p:pic>
        <p:sp>
          <p:nvSpPr>
            <p:cNvPr id="24" name="文字方塊 23">
              <a:extLst>
                <a:ext uri="{FF2B5EF4-FFF2-40B4-BE49-F238E27FC236}">
                  <a16:creationId xmlns:a16="http://schemas.microsoft.com/office/drawing/2014/main" id="{EB91AE22-8737-42D8-B52D-4AD2A67430DA}"/>
                </a:ext>
              </a:extLst>
            </p:cNvPr>
            <p:cNvSpPr txBox="1"/>
            <p:nvPr/>
          </p:nvSpPr>
          <p:spPr>
            <a:xfrm>
              <a:off x="366441" y="5137299"/>
              <a:ext cx="8595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>
                  <a:latin typeface="Letters for Learners" pitchFamily="2" charset="0"/>
                </a:rPr>
                <a:t>pencil</a:t>
              </a:r>
              <a:endParaRPr lang="zh-TW" altLang="en-US" sz="2000" dirty="0">
                <a:latin typeface="Letters for Learners" pitchFamily="2" charset="0"/>
              </a:endParaRPr>
            </a:p>
          </p:txBody>
        </p:sp>
        <p:sp>
          <p:nvSpPr>
            <p:cNvPr id="25" name="文字方塊 24">
              <a:extLst>
                <a:ext uri="{FF2B5EF4-FFF2-40B4-BE49-F238E27FC236}">
                  <a16:creationId xmlns:a16="http://schemas.microsoft.com/office/drawing/2014/main" id="{E4D86C8D-7AF6-4B4D-B320-010F3DC7F7FD}"/>
                </a:ext>
              </a:extLst>
            </p:cNvPr>
            <p:cNvSpPr txBox="1"/>
            <p:nvPr/>
          </p:nvSpPr>
          <p:spPr>
            <a:xfrm>
              <a:off x="1698642" y="5220598"/>
              <a:ext cx="8723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>
                  <a:latin typeface="Letters for Learners" pitchFamily="2" charset="0"/>
                </a:rPr>
                <a:t>eraser</a:t>
              </a:r>
              <a:endParaRPr lang="zh-TW" altLang="en-US" sz="2000" dirty="0">
                <a:latin typeface="Letters for Learners" pitchFamily="2" charset="0"/>
              </a:endParaRPr>
            </a:p>
          </p:txBody>
        </p:sp>
        <p:sp>
          <p:nvSpPr>
            <p:cNvPr id="26" name="文字方塊 25">
              <a:extLst>
                <a:ext uri="{FF2B5EF4-FFF2-40B4-BE49-F238E27FC236}">
                  <a16:creationId xmlns:a16="http://schemas.microsoft.com/office/drawing/2014/main" id="{F7E06B95-8464-4187-855C-684108B74374}"/>
                </a:ext>
              </a:extLst>
            </p:cNvPr>
            <p:cNvSpPr txBox="1"/>
            <p:nvPr/>
          </p:nvSpPr>
          <p:spPr>
            <a:xfrm>
              <a:off x="3215210" y="5000536"/>
              <a:ext cx="5902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>
                  <a:latin typeface="Letters for Learners" pitchFamily="2" charset="0"/>
                </a:rPr>
                <a:t>ball</a:t>
              </a:r>
              <a:endParaRPr lang="zh-TW" altLang="en-US" sz="2000" dirty="0">
                <a:latin typeface="Letters for Learners" pitchFamily="2" charset="0"/>
              </a:endParaRPr>
            </a:p>
          </p:txBody>
        </p:sp>
        <p:sp>
          <p:nvSpPr>
            <p:cNvPr id="27" name="文字方塊 26">
              <a:extLst>
                <a:ext uri="{FF2B5EF4-FFF2-40B4-BE49-F238E27FC236}">
                  <a16:creationId xmlns:a16="http://schemas.microsoft.com/office/drawing/2014/main" id="{7496FD55-BF82-4D8C-BAEA-09A853B7E6F8}"/>
                </a:ext>
              </a:extLst>
            </p:cNvPr>
            <p:cNvSpPr txBox="1"/>
            <p:nvPr/>
          </p:nvSpPr>
          <p:spPr>
            <a:xfrm>
              <a:off x="4996326" y="5650158"/>
              <a:ext cx="10422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>
                  <a:latin typeface="Letters for Learners" pitchFamily="2" charset="0"/>
                </a:rPr>
                <a:t>scissors</a:t>
              </a:r>
              <a:endParaRPr lang="zh-TW" altLang="en-US" sz="2000" dirty="0">
                <a:latin typeface="Letters for Learners" pitchFamily="2" charset="0"/>
              </a:endParaRPr>
            </a:p>
          </p:txBody>
        </p:sp>
        <p:sp>
          <p:nvSpPr>
            <p:cNvPr id="28" name="文字方塊 27">
              <a:extLst>
                <a:ext uri="{FF2B5EF4-FFF2-40B4-BE49-F238E27FC236}">
                  <a16:creationId xmlns:a16="http://schemas.microsoft.com/office/drawing/2014/main" id="{22A47C47-3BCE-4307-80A0-2A7629B89BCB}"/>
                </a:ext>
              </a:extLst>
            </p:cNvPr>
            <p:cNvSpPr txBox="1"/>
            <p:nvPr/>
          </p:nvSpPr>
          <p:spPr>
            <a:xfrm>
              <a:off x="4267086" y="4246974"/>
              <a:ext cx="7649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>
                  <a:latin typeface="Letters for Learners" pitchFamily="2" charset="0"/>
                </a:rPr>
                <a:t>book</a:t>
              </a:r>
              <a:endParaRPr lang="zh-TW" altLang="en-US" sz="2000" dirty="0">
                <a:latin typeface="Letters for Learners" pitchFamily="2" charset="0"/>
              </a:endParaRPr>
            </a:p>
          </p:txBody>
        </p:sp>
        <p:sp>
          <p:nvSpPr>
            <p:cNvPr id="29" name="文字方塊 28">
              <a:extLst>
                <a:ext uri="{FF2B5EF4-FFF2-40B4-BE49-F238E27FC236}">
                  <a16:creationId xmlns:a16="http://schemas.microsoft.com/office/drawing/2014/main" id="{83A7352E-7ADC-48C2-9247-9788D249EA4F}"/>
                </a:ext>
              </a:extLst>
            </p:cNvPr>
            <p:cNvSpPr txBox="1"/>
            <p:nvPr/>
          </p:nvSpPr>
          <p:spPr>
            <a:xfrm>
              <a:off x="5941625" y="4492601"/>
              <a:ext cx="7072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>
                  <a:latin typeface="Letters for Learners" pitchFamily="2" charset="0"/>
                </a:rPr>
                <a:t>ruler</a:t>
              </a:r>
              <a:endParaRPr lang="zh-TW" altLang="en-US" sz="2000" dirty="0">
                <a:latin typeface="Letters for Learners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677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>
            <a:extLst>
              <a:ext uri="{FF2B5EF4-FFF2-40B4-BE49-F238E27FC236}">
                <a16:creationId xmlns:a16="http://schemas.microsoft.com/office/drawing/2014/main" id="{C7559AC8-E627-4061-81AA-B0E4B670BFF7}"/>
              </a:ext>
            </a:extLst>
          </p:cNvPr>
          <p:cNvSpPr txBox="1"/>
          <p:nvPr/>
        </p:nvSpPr>
        <p:spPr>
          <a:xfrm>
            <a:off x="0" y="265863"/>
            <a:ext cx="6858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3600" b="1" dirty="0">
                <a:latin typeface="Letters for Learners" pitchFamily="2" charset="0"/>
              </a:rPr>
              <a:t>Let’s do sorting!</a:t>
            </a:r>
            <a:endParaRPr lang="zh-TW" altLang="en-US" sz="3600" b="1" dirty="0">
              <a:latin typeface="Letters for Learners" pitchFamily="2" charset="0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99C424D4-E31E-451A-8B47-3A22C8A110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8F6E9"/>
              </a:clrFrom>
              <a:clrTo>
                <a:srgbClr val="F8F6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29"/>
          <a:stretch/>
        </p:blipFill>
        <p:spPr>
          <a:xfrm>
            <a:off x="0" y="621814"/>
            <a:ext cx="7091915" cy="9138873"/>
          </a:xfrm>
          <a:prstGeom prst="rect">
            <a:avLst/>
          </a:prstGeom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C0118085-0C8D-4E34-A5A9-E4F85B9C6B06}"/>
              </a:ext>
            </a:extLst>
          </p:cNvPr>
          <p:cNvSpPr txBox="1"/>
          <p:nvPr/>
        </p:nvSpPr>
        <p:spPr>
          <a:xfrm>
            <a:off x="580266" y="1454266"/>
            <a:ext cx="1350335" cy="1039356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TW" sz="2800" b="1" dirty="0">
                <a:latin typeface="Letters for Learners" pitchFamily="2" charset="0"/>
              </a:rPr>
              <a:t>toy</a:t>
            </a:r>
            <a:endParaRPr lang="zh-TW" altLang="en-US" sz="2800" b="1" dirty="0">
              <a:latin typeface="Letters for Learners" pitchFamily="2" charset="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D85F5A7F-D5ED-4573-AAF5-1D2E38E682C9}"/>
              </a:ext>
            </a:extLst>
          </p:cNvPr>
          <p:cNvSpPr txBox="1"/>
          <p:nvPr/>
        </p:nvSpPr>
        <p:spPr>
          <a:xfrm>
            <a:off x="580266" y="3513992"/>
            <a:ext cx="2142556" cy="1039356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latin typeface="Letters for Learners" pitchFamily="2" charset="0"/>
              </a:rPr>
              <a:t>stationery</a:t>
            </a:r>
            <a:endParaRPr lang="zh-TW" altLang="en-US" sz="2800" b="1" dirty="0">
              <a:latin typeface="Letters for Learners" pitchFamily="2" charset="0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C7173394-5D96-481A-90AE-D4BCD73B8CE3}"/>
              </a:ext>
            </a:extLst>
          </p:cNvPr>
          <p:cNvSpPr txBox="1"/>
          <p:nvPr/>
        </p:nvSpPr>
        <p:spPr>
          <a:xfrm>
            <a:off x="580266" y="5573718"/>
            <a:ext cx="1300244" cy="1039356"/>
          </a:xfrm>
          <a:prstGeom prst="rightArrow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dirty="0">
                <a:latin typeface="Letters for Learners" pitchFamily="2" charset="0"/>
              </a:rPr>
              <a:t>book</a:t>
            </a:r>
            <a:endParaRPr lang="zh-TW" altLang="en-US" sz="2800" b="1" dirty="0">
              <a:latin typeface="Letters for Learners" pitchFamily="2" charset="0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A6400ABB-67CD-4B3D-9548-6F91AAA889EF}"/>
              </a:ext>
            </a:extLst>
          </p:cNvPr>
          <p:cNvSpPr txBox="1"/>
          <p:nvPr/>
        </p:nvSpPr>
        <p:spPr>
          <a:xfrm>
            <a:off x="580266" y="7633444"/>
            <a:ext cx="1510452" cy="1039356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dirty="0">
                <a:latin typeface="Letters for Learners" pitchFamily="2" charset="0"/>
              </a:rPr>
              <a:t>others</a:t>
            </a:r>
            <a:endParaRPr lang="zh-TW" altLang="en-US" sz="2800" b="1" dirty="0">
              <a:latin typeface="Letters for Learner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215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圖形 22" descr="尺">
            <a:extLst>
              <a:ext uri="{FF2B5EF4-FFF2-40B4-BE49-F238E27FC236}">
                <a16:creationId xmlns:a16="http://schemas.microsoft.com/office/drawing/2014/main" id="{6D0E616E-E365-4E98-A7C8-CC977DBABD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037505" y="7661806"/>
            <a:ext cx="1491793" cy="1491793"/>
          </a:xfrm>
          <a:prstGeom prst="rect">
            <a:avLst/>
          </a:prstGeom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C7559AC8-E627-4061-81AA-B0E4B670BFF7}"/>
              </a:ext>
            </a:extLst>
          </p:cNvPr>
          <p:cNvSpPr txBox="1"/>
          <p:nvPr/>
        </p:nvSpPr>
        <p:spPr>
          <a:xfrm>
            <a:off x="-1" y="164265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600" b="1" dirty="0">
                <a:latin typeface="Letters for Learners" pitchFamily="2" charset="0"/>
              </a:rPr>
              <a:t>How do we build up our </a:t>
            </a: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C7559AC8-E627-4061-81AA-B0E4B670BFF7}"/>
              </a:ext>
            </a:extLst>
          </p:cNvPr>
          <p:cNvSpPr txBox="1"/>
          <p:nvPr/>
        </p:nvSpPr>
        <p:spPr>
          <a:xfrm>
            <a:off x="387952" y="3792134"/>
            <a:ext cx="614537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3800" b="1" dirty="0">
                <a:latin typeface="Letters for Learners" pitchFamily="2" charset="0"/>
              </a:rPr>
              <a:t>Steps:</a:t>
            </a:r>
          </a:p>
          <a:p>
            <a:pPr marL="742887" indent="-742887">
              <a:lnSpc>
                <a:spcPct val="150000"/>
              </a:lnSpc>
              <a:buAutoNum type="arabicPeriod"/>
            </a:pPr>
            <a:r>
              <a:rPr lang="en-US" altLang="zh-TW" sz="3800" b="1" dirty="0">
                <a:latin typeface="Letters for Learners" pitchFamily="2" charset="0"/>
              </a:rPr>
              <a:t>We count!</a:t>
            </a:r>
          </a:p>
          <a:p>
            <a:pPr marL="742887" indent="-742887">
              <a:lnSpc>
                <a:spcPct val="150000"/>
              </a:lnSpc>
              <a:buAutoNum type="arabicPeriod"/>
            </a:pPr>
            <a:r>
              <a:rPr lang="en-US" altLang="zh-TW" sz="3800" b="1" dirty="0">
                <a:latin typeface="Letters for Learners" pitchFamily="2" charset="0"/>
              </a:rPr>
              <a:t>We write!</a:t>
            </a:r>
          </a:p>
          <a:p>
            <a:pPr marL="742887" indent="-742887">
              <a:lnSpc>
                <a:spcPct val="150000"/>
              </a:lnSpc>
              <a:buAutoNum type="arabicPeriod"/>
            </a:pPr>
            <a:r>
              <a:rPr lang="en-US" altLang="zh-TW" sz="3800" b="1" dirty="0">
                <a:latin typeface="Letters for Learners" pitchFamily="2" charset="0"/>
              </a:rPr>
              <a:t>We stick!</a:t>
            </a:r>
          </a:p>
        </p:txBody>
      </p:sp>
      <p:pic>
        <p:nvPicPr>
          <p:cNvPr id="1028" name="Picture 4" descr="Finger counting icon set Royalty Free Vector Image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7" t="11410" r="24152" b="55599"/>
          <a:stretch/>
        </p:blipFill>
        <p:spPr bwMode="auto">
          <a:xfrm>
            <a:off x="3937343" y="4692977"/>
            <a:ext cx="2208051" cy="799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群組 10"/>
          <p:cNvGrpSpPr/>
          <p:nvPr/>
        </p:nvGrpSpPr>
        <p:grpSpPr>
          <a:xfrm>
            <a:off x="3980587" y="5675248"/>
            <a:ext cx="1965235" cy="595526"/>
            <a:chOff x="2552700" y="7239000"/>
            <a:chExt cx="2514594" cy="761998"/>
          </a:xfrm>
        </p:grpSpPr>
        <p:sp>
          <p:nvSpPr>
            <p:cNvPr id="6" name="橢圓 5"/>
            <p:cNvSpPr/>
            <p:nvPr/>
          </p:nvSpPr>
          <p:spPr>
            <a:xfrm>
              <a:off x="2552700" y="7239000"/>
              <a:ext cx="761998" cy="76199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3200" b="1" dirty="0">
                  <a:solidFill>
                    <a:schemeClr val="tx1"/>
                  </a:solidFill>
                </a:rPr>
                <a:t>1</a:t>
              </a:r>
              <a:endParaRPr lang="zh-TW" altLang="en-US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橢圓 7"/>
            <p:cNvSpPr/>
            <p:nvPr/>
          </p:nvSpPr>
          <p:spPr>
            <a:xfrm>
              <a:off x="3428998" y="7239000"/>
              <a:ext cx="761998" cy="76199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3200" b="1" dirty="0">
                  <a:solidFill>
                    <a:schemeClr val="tx1"/>
                  </a:solidFill>
                  <a:latin typeface="Letters for Learners Dots" pitchFamily="2" charset="0"/>
                </a:rPr>
                <a:t>2</a:t>
              </a:r>
              <a:endParaRPr lang="zh-TW" altLang="en-US" sz="3200" b="1" dirty="0">
                <a:solidFill>
                  <a:schemeClr val="tx1"/>
                </a:solidFill>
                <a:latin typeface="Letters for Learners Dots" pitchFamily="2" charset="0"/>
              </a:endParaRPr>
            </a:p>
          </p:txBody>
        </p:sp>
        <p:sp>
          <p:nvSpPr>
            <p:cNvPr id="9" name="橢圓 8"/>
            <p:cNvSpPr/>
            <p:nvPr/>
          </p:nvSpPr>
          <p:spPr>
            <a:xfrm>
              <a:off x="4305296" y="7239000"/>
              <a:ext cx="761998" cy="76199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3200" b="1" dirty="0">
                  <a:solidFill>
                    <a:schemeClr val="tx1"/>
                  </a:solidFill>
                  <a:latin typeface="Letters for Learners Dots" pitchFamily="2" charset="0"/>
                </a:rPr>
                <a:t>3</a:t>
              </a:r>
              <a:endParaRPr lang="zh-TW" altLang="en-US" sz="3200" b="1" dirty="0">
                <a:solidFill>
                  <a:schemeClr val="tx1"/>
                </a:solidFill>
                <a:latin typeface="Letters for Learners Dots" pitchFamily="2" charset="0"/>
              </a:endParaRPr>
            </a:p>
          </p:txBody>
        </p:sp>
      </p:grpSp>
      <p:grpSp>
        <p:nvGrpSpPr>
          <p:cNvPr id="17" name="群組 16"/>
          <p:cNvGrpSpPr/>
          <p:nvPr/>
        </p:nvGrpSpPr>
        <p:grpSpPr>
          <a:xfrm>
            <a:off x="827230" y="7642999"/>
            <a:ext cx="4092731" cy="1468468"/>
            <a:chOff x="1150862" y="8504022"/>
            <a:chExt cx="4092731" cy="1468468"/>
          </a:xfrm>
        </p:grpSpPr>
        <p:grpSp>
          <p:nvGrpSpPr>
            <p:cNvPr id="14" name="群組 13"/>
            <p:cNvGrpSpPr/>
            <p:nvPr/>
          </p:nvGrpSpPr>
          <p:grpSpPr>
            <a:xfrm>
              <a:off x="2741808" y="8643599"/>
              <a:ext cx="1328891" cy="1328891"/>
              <a:chOff x="2741808" y="8643605"/>
              <a:chExt cx="1328891" cy="1328892"/>
            </a:xfrm>
          </p:grpSpPr>
          <p:pic>
            <p:nvPicPr>
              <p:cNvPr id="1034" name="Picture 10" descr="橡皮擦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p:blipFill>
            <p:spPr bwMode="auto">
              <a:xfrm flipH="1">
                <a:off x="2741808" y="8643605"/>
                <a:ext cx="1328891" cy="13288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橢圓 14"/>
              <p:cNvSpPr/>
              <p:nvPr/>
            </p:nvSpPr>
            <p:spPr>
              <a:xfrm>
                <a:off x="3072062" y="9055411"/>
                <a:ext cx="306572" cy="30657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2000" b="1" dirty="0">
                    <a:solidFill>
                      <a:schemeClr val="tx1"/>
                    </a:solidFill>
                  </a:rPr>
                  <a:t>2</a:t>
                </a:r>
                <a:endParaRPr lang="zh-TW" altLang="en-US" sz="20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群組 12"/>
            <p:cNvGrpSpPr/>
            <p:nvPr/>
          </p:nvGrpSpPr>
          <p:grpSpPr>
            <a:xfrm>
              <a:off x="1150862" y="8504022"/>
              <a:ext cx="1450024" cy="1450024"/>
              <a:chOff x="1150862" y="8504028"/>
              <a:chExt cx="1450024" cy="1450025"/>
            </a:xfrm>
          </p:grpSpPr>
          <p:pic>
            <p:nvPicPr>
              <p:cNvPr id="1030" name="Picture 6" descr="鉛筆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p:blipFill>
            <p:spPr bwMode="auto">
              <a:xfrm rot="16200000">
                <a:off x="1150861" y="8504029"/>
                <a:ext cx="1450025" cy="14500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橢圓 17"/>
              <p:cNvSpPr/>
              <p:nvPr/>
            </p:nvSpPr>
            <p:spPr>
              <a:xfrm>
                <a:off x="1839636" y="9208697"/>
                <a:ext cx="306572" cy="30657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2000" b="1" dirty="0">
                    <a:solidFill>
                      <a:schemeClr val="tx1"/>
                    </a:solidFill>
                  </a:rPr>
                  <a:t>1</a:t>
                </a:r>
                <a:endParaRPr lang="zh-TW" altLang="en-US" sz="20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" name="橢圓 18"/>
            <p:cNvSpPr/>
            <p:nvPr/>
          </p:nvSpPr>
          <p:spPr>
            <a:xfrm>
              <a:off x="4937021" y="9108404"/>
              <a:ext cx="306572" cy="30657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2000" b="1" dirty="0">
                  <a:solidFill>
                    <a:schemeClr val="tx1"/>
                  </a:solidFill>
                </a:rPr>
                <a:t>3</a:t>
              </a:r>
              <a:endParaRPr lang="zh-TW" altLang="en-US" sz="2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163046" y="5329617"/>
            <a:ext cx="350335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dirty="0">
                <a:solidFill>
                  <a:schemeClr val="accent5">
                    <a:lumMod val="75000"/>
                  </a:schemeClr>
                </a:solidFill>
                <a:latin typeface="Letters for Learners" pitchFamily="2" charset="0"/>
              </a:rPr>
              <a:t>Count the items you have. </a:t>
            </a:r>
          </a:p>
        </p:txBody>
      </p:sp>
      <p:sp>
        <p:nvSpPr>
          <p:cNvPr id="10" name="矩形 9"/>
          <p:cNvSpPr/>
          <p:nvPr/>
        </p:nvSpPr>
        <p:spPr>
          <a:xfrm>
            <a:off x="1163045" y="6208472"/>
            <a:ext cx="496752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dirty="0">
                <a:solidFill>
                  <a:schemeClr val="accent5">
                    <a:lumMod val="75000"/>
                  </a:schemeClr>
                </a:solidFill>
                <a:latin typeface="Letters for Learners" pitchFamily="2" charset="0"/>
              </a:rPr>
              <a:t>Write down the numbers on each sticker.</a:t>
            </a:r>
          </a:p>
        </p:txBody>
      </p:sp>
      <p:sp>
        <p:nvSpPr>
          <p:cNvPr id="12" name="矩形 11"/>
          <p:cNvSpPr/>
          <p:nvPr/>
        </p:nvSpPr>
        <p:spPr>
          <a:xfrm>
            <a:off x="1163047" y="7087328"/>
            <a:ext cx="376311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dirty="0">
                <a:solidFill>
                  <a:schemeClr val="accent5">
                    <a:lumMod val="75000"/>
                  </a:schemeClr>
                </a:solidFill>
                <a:latin typeface="Letters for Learners" pitchFamily="2" charset="0"/>
              </a:rPr>
              <a:t>Put the stickers on the items.</a:t>
            </a: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967ADA3C-B931-43A2-B65F-04B60A18722F}"/>
              </a:ext>
            </a:extLst>
          </p:cNvPr>
          <p:cNvSpPr txBox="1"/>
          <p:nvPr/>
        </p:nvSpPr>
        <p:spPr>
          <a:xfrm>
            <a:off x="1328702" y="8870218"/>
            <a:ext cx="859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>
                <a:latin typeface="Letters for Learners" pitchFamily="2" charset="0"/>
              </a:rPr>
              <a:t>pencil</a:t>
            </a:r>
            <a:endParaRPr lang="zh-TW" altLang="en-US" sz="2000" dirty="0">
              <a:latin typeface="Letters for Learners" pitchFamily="2" charset="0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DD102D4A-F921-40C3-BD4F-A821EFE72155}"/>
              </a:ext>
            </a:extLst>
          </p:cNvPr>
          <p:cNvSpPr txBox="1"/>
          <p:nvPr/>
        </p:nvSpPr>
        <p:spPr>
          <a:xfrm>
            <a:off x="2727868" y="8883278"/>
            <a:ext cx="872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>
                <a:latin typeface="Letters for Learners" pitchFamily="2" charset="0"/>
              </a:rPr>
              <a:t>eraser</a:t>
            </a:r>
            <a:endParaRPr lang="zh-TW" altLang="en-US" sz="2000" dirty="0">
              <a:latin typeface="Letters for Learners" pitchFamily="2" charset="0"/>
            </a:endParaRPr>
          </a:p>
        </p:txBody>
      </p:sp>
      <p:pic>
        <p:nvPicPr>
          <p:cNvPr id="21" name="圖片 20">
            <a:extLst>
              <a:ext uri="{FF2B5EF4-FFF2-40B4-BE49-F238E27FC236}">
                <a16:creationId xmlns:a16="http://schemas.microsoft.com/office/drawing/2014/main" id="{BFE0109C-38B2-41D2-A3B3-249B306DB87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8F6E9"/>
              </a:clrFrom>
              <a:clrTo>
                <a:srgbClr val="F8F6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76"/>
          <a:stretch/>
        </p:blipFill>
        <p:spPr>
          <a:xfrm>
            <a:off x="1283305" y="955116"/>
            <a:ext cx="4291388" cy="3313482"/>
          </a:xfrm>
          <a:prstGeom prst="rect">
            <a:avLst/>
          </a:prstGeom>
        </p:spPr>
      </p:pic>
      <p:sp>
        <p:nvSpPr>
          <p:cNvPr id="26" name="文字方塊 25">
            <a:extLst>
              <a:ext uri="{FF2B5EF4-FFF2-40B4-BE49-F238E27FC236}">
                <a16:creationId xmlns:a16="http://schemas.microsoft.com/office/drawing/2014/main" id="{7122DBA2-F7DC-4382-A4E9-D7B0A0717AD0}"/>
              </a:ext>
            </a:extLst>
          </p:cNvPr>
          <p:cNvSpPr txBox="1"/>
          <p:nvPr/>
        </p:nvSpPr>
        <p:spPr>
          <a:xfrm>
            <a:off x="4452430" y="8858787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>
                <a:latin typeface="Letters for Learners" pitchFamily="2" charset="0"/>
              </a:rPr>
              <a:t>ruler</a:t>
            </a:r>
            <a:endParaRPr lang="zh-TW" altLang="en-US" sz="2000" dirty="0">
              <a:latin typeface="Letters for Learners" pitchFamily="2" charset="0"/>
            </a:endParaRPr>
          </a:p>
        </p:txBody>
      </p:sp>
      <p:sp>
        <p:nvSpPr>
          <p:cNvPr id="2" name="圓角矩形 1"/>
          <p:cNvSpPr/>
          <p:nvPr/>
        </p:nvSpPr>
        <p:spPr>
          <a:xfrm>
            <a:off x="1989911" y="799724"/>
            <a:ext cx="2851672" cy="578882"/>
          </a:xfrm>
          <a:prstGeom prst="roundRect">
            <a:avLst/>
          </a:prstGeom>
          <a:solidFill>
            <a:schemeClr val="accent4">
              <a:lumMod val="60000"/>
              <a:lumOff val="40000"/>
              <a:alpha val="5098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TW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etters for Learners" pitchFamily="2" charset="0"/>
              </a:rPr>
              <a:t>Sharing Station</a:t>
            </a:r>
            <a:endParaRPr lang="zh-TW" altLang="en-US" sz="2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etters for Learner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484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>
            <a:extLst>
              <a:ext uri="{FF2B5EF4-FFF2-40B4-BE49-F238E27FC236}">
                <a16:creationId xmlns:a16="http://schemas.microsoft.com/office/drawing/2014/main" id="{C7559AC8-E627-4061-81AA-B0E4B670BFF7}"/>
              </a:ext>
            </a:extLst>
          </p:cNvPr>
          <p:cNvSpPr txBox="1"/>
          <p:nvPr/>
        </p:nvSpPr>
        <p:spPr>
          <a:xfrm>
            <a:off x="0" y="220689"/>
            <a:ext cx="6858000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3600" b="1" dirty="0">
                <a:solidFill>
                  <a:schemeClr val="accent2">
                    <a:lumMod val="50000"/>
                  </a:schemeClr>
                </a:solidFill>
                <a:latin typeface="Letters for Learners" pitchFamily="2" charset="0"/>
              </a:rPr>
              <a:t>In our sharing station…</a:t>
            </a:r>
            <a:endParaRPr lang="zh-TW" altLang="en-US" sz="3600" b="1" dirty="0">
              <a:solidFill>
                <a:schemeClr val="accent2">
                  <a:lumMod val="50000"/>
                </a:schemeClr>
              </a:solidFill>
              <a:latin typeface="Letters for Learners" pitchFamily="2" charset="0"/>
            </a:endParaRPr>
          </a:p>
        </p:txBody>
      </p:sp>
      <p:sp>
        <p:nvSpPr>
          <p:cNvPr id="10" name="向下箭號 9"/>
          <p:cNvSpPr/>
          <p:nvPr/>
        </p:nvSpPr>
        <p:spPr>
          <a:xfrm>
            <a:off x="2990114" y="4593079"/>
            <a:ext cx="877773" cy="1292321"/>
          </a:xfrm>
          <a:prstGeom prst="down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254657" y="1439277"/>
            <a:ext cx="645470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70826" indent="-2857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800" b="1" dirty="0">
                <a:solidFill>
                  <a:srgbClr val="000000"/>
                </a:solidFill>
                <a:latin typeface="Letters for Learners" pitchFamily="2" charset="0"/>
                <a:ea typeface="微軟正黑體" panose="020B0604030504040204" pitchFamily="34" charset="-120"/>
                <a:cs typeface="Letters for Learners" pitchFamily="2" charset="0"/>
              </a:rPr>
              <a:t>We can share.</a:t>
            </a:r>
            <a:endParaRPr lang="zh-TW" altLang="zh-TW" sz="2800" b="1" dirty="0">
              <a:latin typeface="Times New Roman" panose="02020603050405020304" pitchFamily="18" charset="0"/>
            </a:endParaRPr>
          </a:p>
          <a:p>
            <a:pPr marL="770826" indent="-2857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800" b="1" dirty="0">
                <a:solidFill>
                  <a:srgbClr val="000000"/>
                </a:solidFill>
                <a:latin typeface="Letters for Learners" pitchFamily="2" charset="0"/>
                <a:ea typeface="微軟正黑體" panose="020B0604030504040204" pitchFamily="34" charset="-120"/>
                <a:cs typeface="Letters for Learners" pitchFamily="2" charset="0"/>
              </a:rPr>
              <a:t>We are kind.</a:t>
            </a:r>
            <a:endParaRPr lang="zh-TW" altLang="zh-TW" sz="2800" b="1" dirty="0">
              <a:latin typeface="Times New Roman" panose="02020603050405020304" pitchFamily="18" charset="0"/>
            </a:endParaRPr>
          </a:p>
          <a:p>
            <a:pPr marL="770826" indent="-2857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800" b="1" dirty="0">
                <a:solidFill>
                  <a:srgbClr val="000000"/>
                </a:solidFill>
                <a:latin typeface="Letters for Learners" pitchFamily="2" charset="0"/>
                <a:ea typeface="微軟正黑體" panose="020B0604030504040204" pitchFamily="34" charset="-120"/>
                <a:cs typeface="Letters for Learners" pitchFamily="2" charset="0"/>
              </a:rPr>
              <a:t>We take care of sharing items.</a:t>
            </a:r>
            <a:endParaRPr lang="zh-TW" altLang="zh-TW" sz="2800" b="1" dirty="0">
              <a:latin typeface="Times New Roman" panose="02020603050405020304" pitchFamily="18" charset="0"/>
            </a:endParaRPr>
          </a:p>
          <a:p>
            <a:pPr marL="770826" indent="-2857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800" b="1" dirty="0">
                <a:solidFill>
                  <a:srgbClr val="000000"/>
                </a:solidFill>
                <a:latin typeface="Letters for Learners" pitchFamily="2" charset="0"/>
                <a:ea typeface="微軟正黑體" panose="020B0604030504040204" pitchFamily="34" charset="-120"/>
                <a:cs typeface="Letters for Learners" pitchFamily="2" charset="0"/>
              </a:rPr>
              <a:t>We return items after use.</a:t>
            </a:r>
          </a:p>
          <a:p>
            <a:pPr marL="770826" indent="-2857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800" b="1" dirty="0">
                <a:solidFill>
                  <a:srgbClr val="000000"/>
                </a:solidFill>
                <a:latin typeface="Letters for Learners" pitchFamily="2" charset="0"/>
                <a:ea typeface="微軟正黑體" panose="020B0604030504040204" pitchFamily="34" charset="-120"/>
              </a:rPr>
              <a:t>We keep records. </a:t>
            </a:r>
            <a:endParaRPr lang="zh-TW" altLang="zh-TW" sz="28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616320"/>
              </p:ext>
            </p:extLst>
          </p:nvPr>
        </p:nvGraphicFramePr>
        <p:xfrm>
          <a:off x="201649" y="5890439"/>
          <a:ext cx="6454703" cy="355658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12043">
                  <a:extLst>
                    <a:ext uri="{9D8B030D-6E8A-4147-A177-3AD203B41FA5}">
                      <a16:colId xmlns:a16="http://schemas.microsoft.com/office/drawing/2014/main" val="2238623118"/>
                    </a:ext>
                  </a:extLst>
                </a:gridCol>
                <a:gridCol w="1871330">
                  <a:extLst>
                    <a:ext uri="{9D8B030D-6E8A-4147-A177-3AD203B41FA5}">
                      <a16:colId xmlns:a16="http://schemas.microsoft.com/office/drawing/2014/main" val="2760881829"/>
                    </a:ext>
                  </a:extLst>
                </a:gridCol>
                <a:gridCol w="1871330">
                  <a:extLst>
                    <a:ext uri="{9D8B030D-6E8A-4147-A177-3AD203B41FA5}">
                      <a16:colId xmlns:a16="http://schemas.microsoft.com/office/drawing/2014/main" val="1778566798"/>
                    </a:ext>
                  </a:extLst>
                </a:gridCol>
              </a:tblGrid>
              <a:tr h="50808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dirty="0">
                          <a:solidFill>
                            <a:schemeClr val="tx1"/>
                          </a:solidFill>
                          <a:latin typeface="Letters for Learners" pitchFamily="2" charset="0"/>
                        </a:rPr>
                        <a:t>Item</a:t>
                      </a:r>
                      <a:endParaRPr lang="zh-TW" altLang="en-US" sz="2500" dirty="0">
                        <a:solidFill>
                          <a:schemeClr val="tx1"/>
                        </a:solidFill>
                        <a:latin typeface="Letters for Learners" pitchFamily="2" charset="0"/>
                      </a:endParaRPr>
                    </a:p>
                  </a:txBody>
                  <a:tcPr marL="125281" marR="125281" marT="62641" marB="62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dirty="0">
                          <a:solidFill>
                            <a:schemeClr val="tx1"/>
                          </a:solidFill>
                          <a:latin typeface="Letters for Learners" pitchFamily="2" charset="0"/>
                        </a:rPr>
                        <a:t>Date</a:t>
                      </a:r>
                      <a:endParaRPr lang="zh-TW" altLang="en-US" sz="2500" dirty="0">
                        <a:solidFill>
                          <a:schemeClr val="tx1"/>
                        </a:solidFill>
                        <a:latin typeface="Letters for Learners" pitchFamily="2" charset="0"/>
                      </a:endParaRPr>
                    </a:p>
                  </a:txBody>
                  <a:tcPr marL="125281" marR="125281" marT="62641" marB="62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dirty="0">
                          <a:solidFill>
                            <a:schemeClr val="tx1"/>
                          </a:solidFill>
                          <a:latin typeface="Letters for Learners" pitchFamily="2" charset="0"/>
                        </a:rPr>
                        <a:t>Return</a:t>
                      </a:r>
                    </a:p>
                  </a:txBody>
                  <a:tcPr marL="125281" marR="125281" marT="62641" marB="62641"/>
                </a:tc>
                <a:extLst>
                  <a:ext uri="{0D108BD9-81ED-4DB2-BD59-A6C34878D82A}">
                    <a16:rowId xmlns:a16="http://schemas.microsoft.com/office/drawing/2014/main" val="3410682461"/>
                  </a:ext>
                </a:extLst>
              </a:tr>
              <a:tr h="50808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Letters for Learners" pitchFamily="2" charset="0"/>
                        </a:rPr>
                        <a:t>pencil</a:t>
                      </a:r>
                      <a:endParaRPr lang="zh-TW" altLang="en-US" sz="2400" dirty="0">
                        <a:solidFill>
                          <a:schemeClr val="bg2">
                            <a:lumMod val="50000"/>
                          </a:schemeClr>
                        </a:solidFill>
                        <a:latin typeface="Letters for Learners" pitchFamily="2" charset="0"/>
                      </a:endParaRPr>
                    </a:p>
                  </a:txBody>
                  <a:tcPr marL="125281" marR="125281" marT="62641" marB="62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Letters for Learners" pitchFamily="2" charset="0"/>
                        </a:rPr>
                        <a:t>10/14</a:t>
                      </a:r>
                      <a:endParaRPr lang="zh-TW" altLang="en-US" sz="2400" dirty="0">
                        <a:solidFill>
                          <a:schemeClr val="bg2">
                            <a:lumMod val="50000"/>
                          </a:schemeClr>
                        </a:solidFill>
                        <a:latin typeface="Letters for Learners" pitchFamily="2" charset="0"/>
                      </a:endParaRPr>
                    </a:p>
                  </a:txBody>
                  <a:tcPr marL="125281" marR="125281" marT="62641" marB="62641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500" dirty="0">
                        <a:solidFill>
                          <a:schemeClr val="bg2">
                            <a:lumMod val="50000"/>
                          </a:schemeClr>
                        </a:solidFill>
                        <a:latin typeface="Letters for Learners" pitchFamily="2" charset="0"/>
                      </a:endParaRPr>
                    </a:p>
                  </a:txBody>
                  <a:tcPr marL="125281" marR="125281" marT="62641" marB="62641"/>
                </a:tc>
                <a:extLst>
                  <a:ext uri="{0D108BD9-81ED-4DB2-BD59-A6C34878D82A}">
                    <a16:rowId xmlns:a16="http://schemas.microsoft.com/office/drawing/2014/main" val="3265753604"/>
                  </a:ext>
                </a:extLst>
              </a:tr>
              <a:tr h="508083">
                <a:tc>
                  <a:txBody>
                    <a:bodyPr/>
                    <a:lstStyle/>
                    <a:p>
                      <a:endParaRPr lang="zh-TW" altLang="en-US" sz="1700"/>
                    </a:p>
                  </a:txBody>
                  <a:tcPr marL="125281" marR="125281" marT="62641" marB="62641"/>
                </a:tc>
                <a:tc>
                  <a:txBody>
                    <a:bodyPr/>
                    <a:lstStyle/>
                    <a:p>
                      <a:endParaRPr lang="zh-TW" altLang="en-US" sz="1700"/>
                    </a:p>
                  </a:txBody>
                  <a:tcPr marL="125281" marR="125281" marT="62641" marB="62641"/>
                </a:tc>
                <a:tc>
                  <a:txBody>
                    <a:bodyPr/>
                    <a:lstStyle/>
                    <a:p>
                      <a:endParaRPr lang="zh-TW" altLang="en-US" sz="1700" dirty="0"/>
                    </a:p>
                  </a:txBody>
                  <a:tcPr marL="125281" marR="125281" marT="62641" marB="62641"/>
                </a:tc>
                <a:extLst>
                  <a:ext uri="{0D108BD9-81ED-4DB2-BD59-A6C34878D82A}">
                    <a16:rowId xmlns:a16="http://schemas.microsoft.com/office/drawing/2014/main" val="3106996658"/>
                  </a:ext>
                </a:extLst>
              </a:tr>
              <a:tr h="508083">
                <a:tc>
                  <a:txBody>
                    <a:bodyPr/>
                    <a:lstStyle/>
                    <a:p>
                      <a:endParaRPr lang="zh-TW" altLang="en-US" sz="1700"/>
                    </a:p>
                  </a:txBody>
                  <a:tcPr marL="125281" marR="125281" marT="62641" marB="62641"/>
                </a:tc>
                <a:tc>
                  <a:txBody>
                    <a:bodyPr/>
                    <a:lstStyle/>
                    <a:p>
                      <a:endParaRPr lang="zh-TW" altLang="en-US" sz="1700"/>
                    </a:p>
                  </a:txBody>
                  <a:tcPr marL="125281" marR="125281" marT="62641" marB="62641"/>
                </a:tc>
                <a:tc>
                  <a:txBody>
                    <a:bodyPr/>
                    <a:lstStyle/>
                    <a:p>
                      <a:endParaRPr lang="zh-TW" altLang="en-US" sz="1700" dirty="0"/>
                    </a:p>
                  </a:txBody>
                  <a:tcPr marL="125281" marR="125281" marT="62641" marB="62641"/>
                </a:tc>
                <a:extLst>
                  <a:ext uri="{0D108BD9-81ED-4DB2-BD59-A6C34878D82A}">
                    <a16:rowId xmlns:a16="http://schemas.microsoft.com/office/drawing/2014/main" val="118653333"/>
                  </a:ext>
                </a:extLst>
              </a:tr>
              <a:tr h="508083">
                <a:tc>
                  <a:txBody>
                    <a:bodyPr/>
                    <a:lstStyle/>
                    <a:p>
                      <a:endParaRPr lang="zh-TW" altLang="en-US" sz="1700"/>
                    </a:p>
                  </a:txBody>
                  <a:tcPr marL="125281" marR="125281" marT="62641" marB="62641"/>
                </a:tc>
                <a:tc>
                  <a:txBody>
                    <a:bodyPr/>
                    <a:lstStyle/>
                    <a:p>
                      <a:endParaRPr lang="zh-TW" altLang="en-US" sz="1700"/>
                    </a:p>
                  </a:txBody>
                  <a:tcPr marL="125281" marR="125281" marT="62641" marB="62641"/>
                </a:tc>
                <a:tc>
                  <a:txBody>
                    <a:bodyPr/>
                    <a:lstStyle/>
                    <a:p>
                      <a:endParaRPr lang="zh-TW" altLang="en-US" sz="1700" dirty="0"/>
                    </a:p>
                  </a:txBody>
                  <a:tcPr marL="125281" marR="125281" marT="62641" marB="62641"/>
                </a:tc>
                <a:extLst>
                  <a:ext uri="{0D108BD9-81ED-4DB2-BD59-A6C34878D82A}">
                    <a16:rowId xmlns:a16="http://schemas.microsoft.com/office/drawing/2014/main" val="1537338058"/>
                  </a:ext>
                </a:extLst>
              </a:tr>
              <a:tr h="508083">
                <a:tc>
                  <a:txBody>
                    <a:bodyPr/>
                    <a:lstStyle/>
                    <a:p>
                      <a:endParaRPr lang="zh-TW" altLang="en-US" sz="1700"/>
                    </a:p>
                  </a:txBody>
                  <a:tcPr marL="125281" marR="125281" marT="62641" marB="62641"/>
                </a:tc>
                <a:tc>
                  <a:txBody>
                    <a:bodyPr/>
                    <a:lstStyle/>
                    <a:p>
                      <a:endParaRPr lang="zh-TW" altLang="en-US" sz="1700"/>
                    </a:p>
                  </a:txBody>
                  <a:tcPr marL="125281" marR="125281" marT="62641" marB="62641"/>
                </a:tc>
                <a:tc>
                  <a:txBody>
                    <a:bodyPr/>
                    <a:lstStyle/>
                    <a:p>
                      <a:endParaRPr lang="zh-TW" altLang="en-US" sz="1700" dirty="0"/>
                    </a:p>
                  </a:txBody>
                  <a:tcPr marL="125281" marR="125281" marT="62641" marB="62641"/>
                </a:tc>
                <a:extLst>
                  <a:ext uri="{0D108BD9-81ED-4DB2-BD59-A6C34878D82A}">
                    <a16:rowId xmlns:a16="http://schemas.microsoft.com/office/drawing/2014/main" val="2262240166"/>
                  </a:ext>
                </a:extLst>
              </a:tr>
              <a:tr h="508083">
                <a:tc>
                  <a:txBody>
                    <a:bodyPr/>
                    <a:lstStyle/>
                    <a:p>
                      <a:endParaRPr lang="zh-TW" altLang="en-US" sz="1700"/>
                    </a:p>
                  </a:txBody>
                  <a:tcPr marL="125281" marR="125281" marT="62641" marB="62641"/>
                </a:tc>
                <a:tc>
                  <a:txBody>
                    <a:bodyPr/>
                    <a:lstStyle/>
                    <a:p>
                      <a:endParaRPr lang="zh-TW" altLang="en-US" sz="1700" dirty="0"/>
                    </a:p>
                  </a:txBody>
                  <a:tcPr marL="125281" marR="125281" marT="62641" marB="62641"/>
                </a:tc>
                <a:tc>
                  <a:txBody>
                    <a:bodyPr/>
                    <a:lstStyle/>
                    <a:p>
                      <a:endParaRPr lang="zh-TW" altLang="en-US" sz="1700" dirty="0"/>
                    </a:p>
                  </a:txBody>
                  <a:tcPr marL="125281" marR="125281" marT="62641" marB="62641"/>
                </a:tc>
                <a:extLst>
                  <a:ext uri="{0D108BD9-81ED-4DB2-BD59-A6C34878D82A}">
                    <a16:rowId xmlns:a16="http://schemas.microsoft.com/office/drawing/2014/main" val="1363226599"/>
                  </a:ext>
                </a:extLst>
              </a:tr>
            </a:tbl>
          </a:graphicData>
        </a:graphic>
      </p:graphicFrame>
      <p:grpSp>
        <p:nvGrpSpPr>
          <p:cNvPr id="5" name="群組 4"/>
          <p:cNvGrpSpPr/>
          <p:nvPr/>
        </p:nvGrpSpPr>
        <p:grpSpPr>
          <a:xfrm>
            <a:off x="393408" y="1156639"/>
            <a:ext cx="6071183" cy="3963333"/>
            <a:chOff x="393408" y="1275907"/>
            <a:chExt cx="6071183" cy="3963333"/>
          </a:xfrm>
        </p:grpSpPr>
        <p:sp>
          <p:nvSpPr>
            <p:cNvPr id="2" name="矩形: 圓角 1">
              <a:extLst>
                <a:ext uri="{FF2B5EF4-FFF2-40B4-BE49-F238E27FC236}">
                  <a16:creationId xmlns:a16="http://schemas.microsoft.com/office/drawing/2014/main" id="{BD7E0B32-C036-4D45-B9B5-E18FCA8835EF}"/>
                </a:ext>
              </a:extLst>
            </p:cNvPr>
            <p:cNvSpPr/>
            <p:nvPr/>
          </p:nvSpPr>
          <p:spPr>
            <a:xfrm>
              <a:off x="632637" y="1496284"/>
              <a:ext cx="5592726" cy="3556581"/>
            </a:xfrm>
            <a:prstGeom prst="roundRect">
              <a:avLst/>
            </a:prstGeom>
            <a:noFill/>
            <a:ln w="38100">
              <a:solidFill>
                <a:srgbClr val="0070C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矩形: 圓角 8">
              <a:extLst>
                <a:ext uri="{FF2B5EF4-FFF2-40B4-BE49-F238E27FC236}">
                  <a16:creationId xmlns:a16="http://schemas.microsoft.com/office/drawing/2014/main" id="{429D13B8-1658-4BFC-82D1-86AA67B5E433}"/>
                </a:ext>
              </a:extLst>
            </p:cNvPr>
            <p:cNvSpPr/>
            <p:nvPr/>
          </p:nvSpPr>
          <p:spPr>
            <a:xfrm>
              <a:off x="393408" y="1275907"/>
              <a:ext cx="6071183" cy="3963333"/>
            </a:xfrm>
            <a:prstGeom prst="roundRect">
              <a:avLst/>
            </a:prstGeom>
            <a:noFill/>
            <a:ln w="38100">
              <a:solidFill>
                <a:schemeClr val="accent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3845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560</TotalTime>
  <Words>486</Words>
  <Application>Microsoft Office PowerPoint</Application>
  <PresentationFormat>A4 紙張 (210x297 公釐)</PresentationFormat>
  <Paragraphs>109</Paragraphs>
  <Slides>11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22" baseType="lpstr">
      <vt:lpstr>Letters for Learners</vt:lpstr>
      <vt:lpstr>Letters for Learners Dots</vt:lpstr>
      <vt:lpstr>文鼎細圓注音</vt:lpstr>
      <vt:lpstr>微軟正黑體</vt:lpstr>
      <vt:lpstr>新細明體</vt:lpstr>
      <vt:lpstr>Arial</vt:lpstr>
      <vt:lpstr>Berlin Sans FB Demi</vt:lpstr>
      <vt:lpstr>Calibri</vt:lpstr>
      <vt:lpstr>Calibri Light</vt:lpstr>
      <vt:lpstr>Times New Roman</vt:lpstr>
      <vt:lpstr>Office 佈景主題</vt:lpstr>
      <vt:lpstr>PowerPoint 簡報</vt:lpstr>
      <vt:lpstr>Draw and color your favorite toy!</vt:lpstr>
      <vt:lpstr>Storytelling “Llama Llama Time to Share”</vt:lpstr>
      <vt:lpstr>How does sharing make you feel?</vt:lpstr>
      <vt:lpstr>PowerPoint 簡報</vt:lpstr>
      <vt:lpstr>什麼東西可以分享呢? 把他們寫下來或畫出來吧!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Sharing</dc:title>
  <dc:creator>Daphne.C</dc:creator>
  <cp:lastModifiedBy>Windows 使用者</cp:lastModifiedBy>
  <cp:revision>84</cp:revision>
  <dcterms:created xsi:type="dcterms:W3CDTF">2020-08-23T09:07:20Z</dcterms:created>
  <dcterms:modified xsi:type="dcterms:W3CDTF">2020-12-02T03:58:45Z</dcterms:modified>
</cp:coreProperties>
</file>